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83" r:id="rId3"/>
    <p:sldId id="287" r:id="rId4"/>
    <p:sldId id="288" r:id="rId5"/>
    <p:sldId id="290" r:id="rId6"/>
    <p:sldId id="292" r:id="rId7"/>
    <p:sldId id="1549" r:id="rId8"/>
    <p:sldId id="291" r:id="rId9"/>
    <p:sldId id="1540" r:id="rId10"/>
    <p:sldId id="1522" r:id="rId11"/>
    <p:sldId id="1541" r:id="rId12"/>
    <p:sldId id="273" r:id="rId13"/>
    <p:sldId id="1139" r:id="rId14"/>
    <p:sldId id="1543" r:id="rId15"/>
    <p:sldId id="1498" r:id="rId16"/>
    <p:sldId id="259" r:id="rId17"/>
    <p:sldId id="263" r:id="rId18"/>
    <p:sldId id="264" r:id="rId19"/>
    <p:sldId id="266" r:id="rId20"/>
    <p:sldId id="267" r:id="rId21"/>
    <p:sldId id="268" r:id="rId22"/>
    <p:sldId id="265" r:id="rId23"/>
    <p:sldId id="1547" r:id="rId24"/>
    <p:sldId id="286" r:id="rId25"/>
    <p:sldId id="1548" r:id="rId26"/>
    <p:sldId id="1539" r:id="rId27"/>
    <p:sldId id="271" r:id="rId28"/>
    <p:sldId id="1536" r:id="rId29"/>
    <p:sldId id="1528" r:id="rId30"/>
    <p:sldId id="1527" r:id="rId31"/>
    <p:sldId id="1521" r:id="rId32"/>
    <p:sldId id="384" r:id="rId33"/>
    <p:sldId id="1533" r:id="rId34"/>
    <p:sldId id="1538" r:id="rId35"/>
    <p:sldId id="1497" r:id="rId36"/>
    <p:sldId id="1501" r:id="rId37"/>
    <p:sldId id="1511" r:id="rId38"/>
    <p:sldId id="1504" r:id="rId39"/>
    <p:sldId id="1550" r:id="rId40"/>
    <p:sldId id="766" r:id="rId41"/>
    <p:sldId id="454" r:id="rId42"/>
    <p:sldId id="758" r:id="rId43"/>
    <p:sldId id="757" r:id="rId44"/>
    <p:sldId id="756" r:id="rId45"/>
    <p:sldId id="760" r:id="rId46"/>
    <p:sldId id="759" r:id="rId47"/>
    <p:sldId id="761" r:id="rId48"/>
    <p:sldId id="762" r:id="rId49"/>
    <p:sldId id="1544" r:id="rId50"/>
    <p:sldId id="1545" r:id="rId51"/>
    <p:sldId id="1546" r:id="rId5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9954A0-C1BB-46F7-B665-6A59442AF3ED}">
          <p14:sldIdLst>
            <p14:sldId id="256"/>
          </p14:sldIdLst>
        </p14:section>
        <p14:section name="intro" id="{227BBF9A-628D-4E45-AA06-E62754694C9B}">
          <p14:sldIdLst>
            <p14:sldId id="283"/>
            <p14:sldId id="287"/>
            <p14:sldId id="288"/>
            <p14:sldId id="290"/>
            <p14:sldId id="292"/>
            <p14:sldId id="1549"/>
            <p14:sldId id="291"/>
          </p14:sldIdLst>
        </p14:section>
        <p14:section name="system ID" id="{046DCD40-15FD-4BA4-B83B-7A59C990DDC2}">
          <p14:sldIdLst>
            <p14:sldId id="1540"/>
            <p14:sldId id="1522"/>
            <p14:sldId id="1541"/>
            <p14:sldId id="273"/>
            <p14:sldId id="1139"/>
            <p14:sldId id="1543"/>
            <p14:sldId id="1498"/>
          </p14:sldIdLst>
        </p14:section>
        <p14:section name="control" id="{53C37C8F-62A8-4C86-8177-47CEF8259241}">
          <p14:sldIdLst>
            <p14:sldId id="259"/>
            <p14:sldId id="263"/>
            <p14:sldId id="264"/>
            <p14:sldId id="266"/>
            <p14:sldId id="267"/>
            <p14:sldId id="268"/>
            <p14:sldId id="265"/>
            <p14:sldId id="1547"/>
            <p14:sldId id="286"/>
            <p14:sldId id="1548"/>
          </p14:sldIdLst>
        </p14:section>
        <p14:section name="verification" id="{96E0A923-FE7D-4D48-B4FD-DDBCF74E2D3D}">
          <p14:sldIdLst>
            <p14:sldId id="1539"/>
            <p14:sldId id="271"/>
            <p14:sldId id="1536"/>
            <p14:sldId id="1528"/>
            <p14:sldId id="1527"/>
            <p14:sldId id="1521"/>
            <p14:sldId id="384"/>
            <p14:sldId id="1533"/>
            <p14:sldId id="1538"/>
            <p14:sldId id="1497"/>
            <p14:sldId id="1501"/>
            <p14:sldId id="1511"/>
            <p14:sldId id="1504"/>
            <p14:sldId id="1550"/>
          </p14:sldIdLst>
        </p14:section>
        <p14:section name="digital twins" id="{0AD64801-BA16-48B2-8725-86A9D62FF575}">
          <p14:sldIdLst>
            <p14:sldId id="766"/>
            <p14:sldId id="454"/>
            <p14:sldId id="758"/>
            <p14:sldId id="757"/>
            <p14:sldId id="756"/>
            <p14:sldId id="760"/>
            <p14:sldId id="759"/>
            <p14:sldId id="761"/>
            <p14:sldId id="762"/>
          </p14:sldIdLst>
        </p14:section>
        <p14:section name="conclusions" id="{8876E948-DDF4-4A39-9FB3-1951330FEB64}">
          <p14:sldIdLst>
            <p14:sldId id="1544"/>
            <p14:sldId id="1545"/>
            <p14:sldId id="1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A8C11-D2F0-42AA-AC37-89AAC21E4CE5}" v="614" dt="2023-06-02T16:55:05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/>
    <p:restoredTop sz="96327"/>
  </p:normalViewPr>
  <p:slideViewPr>
    <p:cSldViewPr snapToGrid="0" snapToObjects="1">
      <p:cViewPr varScale="1">
        <p:scale>
          <a:sx n="87" d="100"/>
          <a:sy n="87" d="100"/>
        </p:scale>
        <p:origin x="79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EE9A8C11-D2F0-42AA-AC37-89AAC21E4CE5}"/>
    <pc:docChg chg="undo custSel addSld delSld modSld sldOrd addSection modSection">
      <pc:chgData name="Drgona, Jan" userId="8107277a-43fb-42e1-8aa0-684adf187181" providerId="ADAL" clId="{EE9A8C11-D2F0-42AA-AC37-89AAC21E4CE5}" dt="2023-06-02T16:55:05.867" v="3189"/>
      <pc:docMkLst>
        <pc:docMk/>
      </pc:docMkLst>
      <pc:sldChg chg="add">
        <pc:chgData name="Drgona, Jan" userId="8107277a-43fb-42e1-8aa0-684adf187181" providerId="ADAL" clId="{EE9A8C11-D2F0-42AA-AC37-89AAC21E4CE5}" dt="2023-06-01T16:57:17.314" v="115"/>
        <pc:sldMkLst>
          <pc:docMk/>
          <pc:sldMk cId="109857222" sldId="256"/>
        </pc:sldMkLst>
      </pc:sldChg>
      <pc:sldChg chg="add del">
        <pc:chgData name="Drgona, Jan" userId="8107277a-43fb-42e1-8aa0-684adf187181" providerId="ADAL" clId="{EE9A8C11-D2F0-42AA-AC37-89AAC21E4CE5}" dt="2023-06-02T14:48:09.709" v="3042" actId="47"/>
        <pc:sldMkLst>
          <pc:docMk/>
          <pc:sldMk cId="1943452020" sldId="257"/>
        </pc:sldMkLst>
      </pc:sldChg>
      <pc:sldChg chg="add">
        <pc:chgData name="Drgona, Jan" userId="8107277a-43fb-42e1-8aa0-684adf187181" providerId="ADAL" clId="{EE9A8C11-D2F0-42AA-AC37-89AAC21E4CE5}" dt="2023-06-01T16:51:26.540" v="66"/>
        <pc:sldMkLst>
          <pc:docMk/>
          <pc:sldMk cId="3940686419" sldId="259"/>
        </pc:sldMkLst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1994967263" sldId="263"/>
        </pc:sldMkLst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4180818975" sldId="264"/>
        </pc:sldMkLst>
      </pc:sldChg>
      <pc:sldChg chg="modSp add del mod">
        <pc:chgData name="Drgona, Jan" userId="8107277a-43fb-42e1-8aa0-684adf187181" providerId="ADAL" clId="{EE9A8C11-D2F0-42AA-AC37-89AAC21E4CE5}" dt="2023-06-02T14:40:47.278" v="2918" actId="14100"/>
        <pc:sldMkLst>
          <pc:docMk/>
          <pc:sldMk cId="4116036331" sldId="265"/>
        </pc:sldMkLst>
        <pc:spChg chg="mod">
          <ac:chgData name="Drgona, Jan" userId="8107277a-43fb-42e1-8aa0-684adf187181" providerId="ADAL" clId="{EE9A8C11-D2F0-42AA-AC37-89AAC21E4CE5}" dt="2023-06-02T14:40:47.278" v="2918" actId="14100"/>
          <ac:spMkLst>
            <pc:docMk/>
            <pc:sldMk cId="4116036331" sldId="265"/>
            <ac:spMk id="16" creationId="{AD62D226-E2DB-2753-D55D-2D37CD44221A}"/>
          </ac:spMkLst>
        </pc:spChg>
        <pc:spChg chg="mod">
          <ac:chgData name="Drgona, Jan" userId="8107277a-43fb-42e1-8aa0-684adf187181" providerId="ADAL" clId="{EE9A8C11-D2F0-42AA-AC37-89AAC21E4CE5}" dt="2023-06-02T14:37:18.563" v="2910" actId="27636"/>
          <ac:spMkLst>
            <pc:docMk/>
            <pc:sldMk cId="4116036331" sldId="265"/>
            <ac:spMk id="50" creationId="{BC7D3AE8-C8A6-9EF8-D011-0529F45F9190}"/>
          </ac:spMkLst>
        </pc:spChg>
      </pc:sldChg>
      <pc:sldChg chg="modSp add del mod">
        <pc:chgData name="Drgona, Jan" userId="8107277a-43fb-42e1-8aa0-684adf187181" providerId="ADAL" clId="{EE9A8C11-D2F0-42AA-AC37-89AAC21E4CE5}" dt="2023-06-02T14:39:50.825" v="2911" actId="14100"/>
        <pc:sldMkLst>
          <pc:docMk/>
          <pc:sldMk cId="4125603294" sldId="266"/>
        </pc:sldMkLst>
        <pc:spChg chg="mod">
          <ac:chgData name="Drgona, Jan" userId="8107277a-43fb-42e1-8aa0-684adf187181" providerId="ADAL" clId="{EE9A8C11-D2F0-42AA-AC37-89AAC21E4CE5}" dt="2023-06-02T14:39:50.825" v="2911" actId="14100"/>
          <ac:spMkLst>
            <pc:docMk/>
            <pc:sldMk cId="4125603294" sldId="266"/>
            <ac:spMk id="7" creationId="{F5843795-3978-FA91-2D9F-9F3D05C60333}"/>
          </ac:spMkLst>
        </pc:spChg>
        <pc:cxnChg chg="mod">
          <ac:chgData name="Drgona, Jan" userId="8107277a-43fb-42e1-8aa0-684adf187181" providerId="ADAL" clId="{EE9A8C11-D2F0-42AA-AC37-89AAC21E4CE5}" dt="2023-06-02T14:39:50.825" v="2911" actId="14100"/>
          <ac:cxnSpMkLst>
            <pc:docMk/>
            <pc:sldMk cId="4125603294" sldId="266"/>
            <ac:cxnSpMk id="22" creationId="{A9CE6E2E-412B-19A7-0962-E79616D2E881}"/>
          </ac:cxnSpMkLst>
        </pc:cxnChg>
        <pc:cxnChg chg="mod">
          <ac:chgData name="Drgona, Jan" userId="8107277a-43fb-42e1-8aa0-684adf187181" providerId="ADAL" clId="{EE9A8C11-D2F0-42AA-AC37-89AAC21E4CE5}" dt="2023-06-02T14:39:50.825" v="2911" actId="14100"/>
          <ac:cxnSpMkLst>
            <pc:docMk/>
            <pc:sldMk cId="4125603294" sldId="266"/>
            <ac:cxnSpMk id="23" creationId="{4988F7E9-5E73-B084-E417-3CDA5C956695}"/>
          </ac:cxnSpMkLst>
        </pc:cxnChg>
      </pc:sldChg>
      <pc:sldChg chg="add del">
        <pc:chgData name="Drgona, Jan" userId="8107277a-43fb-42e1-8aa0-684adf187181" providerId="ADAL" clId="{EE9A8C11-D2F0-42AA-AC37-89AAC21E4CE5}" dt="2023-06-02T14:37:18.521" v="2909"/>
        <pc:sldMkLst>
          <pc:docMk/>
          <pc:sldMk cId="1959644986" sldId="267"/>
        </pc:sldMkLst>
      </pc:sldChg>
      <pc:sldChg chg="modSp add del mod">
        <pc:chgData name="Drgona, Jan" userId="8107277a-43fb-42e1-8aa0-684adf187181" providerId="ADAL" clId="{EE9A8C11-D2F0-42AA-AC37-89AAC21E4CE5}" dt="2023-06-02T14:40:38.579" v="2917" actId="20577"/>
        <pc:sldMkLst>
          <pc:docMk/>
          <pc:sldMk cId="4155458542" sldId="268"/>
        </pc:sldMkLst>
        <pc:spChg chg="mod">
          <ac:chgData name="Drgona, Jan" userId="8107277a-43fb-42e1-8aa0-684adf187181" providerId="ADAL" clId="{EE9A8C11-D2F0-42AA-AC37-89AAC21E4CE5}" dt="2023-06-02T14:40:33.381" v="2915" actId="14100"/>
          <ac:spMkLst>
            <pc:docMk/>
            <pc:sldMk cId="4155458542" sldId="268"/>
            <ac:spMk id="5" creationId="{819EB0BA-8BBB-B561-6347-181CD91330C1}"/>
          </ac:spMkLst>
        </pc:spChg>
        <pc:spChg chg="mod">
          <ac:chgData name="Drgona, Jan" userId="8107277a-43fb-42e1-8aa0-684adf187181" providerId="ADAL" clId="{EE9A8C11-D2F0-42AA-AC37-89AAC21E4CE5}" dt="2023-06-02T14:40:38.579" v="2917" actId="20577"/>
          <ac:spMkLst>
            <pc:docMk/>
            <pc:sldMk cId="4155458542" sldId="268"/>
            <ac:spMk id="36" creationId="{77C753EE-DDF1-2081-4ACE-47D663E76C07}"/>
          </ac:spMkLst>
        </pc:sp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339095597" sldId="271"/>
        </pc:sldMkLst>
      </pc:sldChg>
      <pc:sldChg chg="modSp add mod ord">
        <pc:chgData name="Drgona, Jan" userId="8107277a-43fb-42e1-8aa0-684adf187181" providerId="ADAL" clId="{EE9A8C11-D2F0-42AA-AC37-89AAC21E4CE5}" dt="2023-06-01T19:17:42.736" v="2746" actId="20577"/>
        <pc:sldMkLst>
          <pc:docMk/>
          <pc:sldMk cId="1244961172" sldId="273"/>
        </pc:sldMkLst>
        <pc:spChg chg="mod">
          <ac:chgData name="Drgona, Jan" userId="8107277a-43fb-42e1-8aa0-684adf187181" providerId="ADAL" clId="{EE9A8C11-D2F0-42AA-AC37-89AAC21E4CE5}" dt="2023-06-01T18:47:23.349" v="2226" actId="20577"/>
          <ac:spMkLst>
            <pc:docMk/>
            <pc:sldMk cId="1244961172" sldId="273"/>
            <ac:spMk id="3" creationId="{6D50AF6E-CF6A-429E-A4B2-32D2D767B73B}"/>
          </ac:spMkLst>
        </pc:spChg>
        <pc:spChg chg="mod">
          <ac:chgData name="Drgona, Jan" userId="8107277a-43fb-42e1-8aa0-684adf187181" providerId="ADAL" clId="{EE9A8C11-D2F0-42AA-AC37-89AAC21E4CE5}" dt="2023-06-01T19:17:42.736" v="2746" actId="20577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EE9A8C11-D2F0-42AA-AC37-89AAC21E4CE5}" dt="2023-06-01T18:43:56.835" v="2087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EE9A8C11-D2F0-42AA-AC37-89AAC21E4CE5}" dt="2023-06-01T18:44:06.067" v="210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EE9A8C11-D2F0-42AA-AC37-89AAC21E4CE5}" dt="2023-06-01T18:44:06.067" v="210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EE9A8C11-D2F0-42AA-AC37-89AAC21E4CE5}" dt="2023-06-01T18:44:02.277" v="2103" actId="103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EE9A8C11-D2F0-42AA-AC37-89AAC21E4CE5}" dt="2023-06-01T18:46:52.958" v="2187" actId="1076"/>
          <ac:picMkLst>
            <pc:docMk/>
            <pc:sldMk cId="1244961172" sldId="273"/>
            <ac:picMk id="5" creationId="{4F2D738F-455C-442F-B6FB-DAB50F6FBAD9}"/>
          </ac:picMkLst>
        </pc:picChg>
      </pc:sldChg>
      <pc:sldChg chg="addSp delSp modSp add mod">
        <pc:chgData name="Drgona, Jan" userId="8107277a-43fb-42e1-8aa0-684adf187181" providerId="ADAL" clId="{EE9A8C11-D2F0-42AA-AC37-89AAC21E4CE5}" dt="2023-06-02T14:54:17.825" v="3151" actId="6549"/>
        <pc:sldMkLst>
          <pc:docMk/>
          <pc:sldMk cId="636811039" sldId="283"/>
        </pc:sldMkLst>
        <pc:spChg chg="mod">
          <ac:chgData name="Drgona, Jan" userId="8107277a-43fb-42e1-8aa0-684adf187181" providerId="ADAL" clId="{EE9A8C11-D2F0-42AA-AC37-89AAC21E4CE5}" dt="2023-06-02T14:51:21.625" v="3108" actId="20577"/>
          <ac:spMkLst>
            <pc:docMk/>
            <pc:sldMk cId="636811039" sldId="283"/>
            <ac:spMk id="2" creationId="{316D4D92-0123-EA9B-0805-3DD4E1A04CEA}"/>
          </ac:spMkLst>
        </pc:spChg>
        <pc:spChg chg="add mod">
          <ac:chgData name="Drgona, Jan" userId="8107277a-43fb-42e1-8aa0-684adf187181" providerId="ADAL" clId="{EE9A8C11-D2F0-42AA-AC37-89AAC21E4CE5}" dt="2023-06-02T14:54:17.825" v="3151" actId="6549"/>
          <ac:spMkLst>
            <pc:docMk/>
            <pc:sldMk cId="636811039" sldId="283"/>
            <ac:spMk id="5" creationId="{DA3F9A56-4A93-5FDF-6EAF-4CC4EBAB0D80}"/>
          </ac:spMkLst>
        </pc:spChg>
        <pc:spChg chg="mod">
          <ac:chgData name="Drgona, Jan" userId="8107277a-43fb-42e1-8aa0-684adf187181" providerId="ADAL" clId="{EE9A8C11-D2F0-42AA-AC37-89AAC21E4CE5}" dt="2023-06-02T14:54:13" v="3142" actId="6549"/>
          <ac:spMkLst>
            <pc:docMk/>
            <pc:sldMk cId="636811039" sldId="283"/>
            <ac:spMk id="6" creationId="{7202799F-AC24-ACF3-F7BB-697748159655}"/>
          </ac:spMkLst>
        </pc:spChg>
        <pc:spChg chg="add mod">
          <ac:chgData name="Drgona, Jan" userId="8107277a-43fb-42e1-8aa0-684adf187181" providerId="ADAL" clId="{EE9A8C11-D2F0-42AA-AC37-89AAC21E4CE5}" dt="2023-06-02T14:54:14.655" v="3145" actId="6549"/>
          <ac:spMkLst>
            <pc:docMk/>
            <pc:sldMk cId="636811039" sldId="283"/>
            <ac:spMk id="7" creationId="{1269997E-D2C8-4414-ED79-8B71409054D6}"/>
          </ac:spMkLst>
        </pc:spChg>
        <pc:spChg chg="mod">
          <ac:chgData name="Drgona, Jan" userId="8107277a-43fb-42e1-8aa0-684adf187181" providerId="ADAL" clId="{EE9A8C11-D2F0-42AA-AC37-89AAC21E4CE5}" dt="2023-06-02T14:54:16.477" v="3148" actId="6549"/>
          <ac:spMkLst>
            <pc:docMk/>
            <pc:sldMk cId="636811039" sldId="283"/>
            <ac:spMk id="9" creationId="{90F0A0C8-4DD9-0E0B-92F7-E2C57BD0C6FC}"/>
          </ac:spMkLst>
        </pc:spChg>
        <pc:picChg chg="add mod modCrop">
          <ac:chgData name="Drgona, Jan" userId="8107277a-43fb-42e1-8aa0-684adf187181" providerId="ADAL" clId="{EE9A8C11-D2F0-42AA-AC37-89AAC21E4CE5}" dt="2023-06-02T14:53:37.170" v="3130" actId="1076"/>
          <ac:picMkLst>
            <pc:docMk/>
            <pc:sldMk cId="636811039" sldId="283"/>
            <ac:picMk id="3" creationId="{E807099C-3424-168C-BECA-8242480BBC94}"/>
          </ac:picMkLst>
        </pc:picChg>
        <pc:picChg chg="del mod">
          <ac:chgData name="Drgona, Jan" userId="8107277a-43fb-42e1-8aa0-684adf187181" providerId="ADAL" clId="{EE9A8C11-D2F0-42AA-AC37-89AAC21E4CE5}" dt="2023-06-02T14:49:23.734" v="3064" actId="478"/>
          <ac:picMkLst>
            <pc:docMk/>
            <pc:sldMk cId="636811039" sldId="283"/>
            <ac:picMk id="4" creationId="{EEB8513C-7176-4810-0C82-9B71B339FABC}"/>
          </ac:picMkLst>
        </pc:picChg>
        <pc:picChg chg="mod">
          <ac:chgData name="Drgona, Jan" userId="8107277a-43fb-42e1-8aa0-684adf187181" providerId="ADAL" clId="{EE9A8C11-D2F0-42AA-AC37-89AAC21E4CE5}" dt="2023-06-02T14:48:53.177" v="3057" actId="1076"/>
          <ac:picMkLst>
            <pc:docMk/>
            <pc:sldMk cId="636811039" sldId="283"/>
            <ac:picMk id="8" creationId="{4D92E813-BE83-ECC5-EEE2-B7E60D3B72C3}"/>
          </ac:picMkLst>
        </pc:picChg>
        <pc:picChg chg="add mod">
          <ac:chgData name="Drgona, Jan" userId="8107277a-43fb-42e1-8aa0-684adf187181" providerId="ADAL" clId="{EE9A8C11-D2F0-42AA-AC37-89AAC21E4CE5}" dt="2023-06-02T14:53:13.737" v="3125" actId="1076"/>
          <ac:picMkLst>
            <pc:docMk/>
            <pc:sldMk cId="636811039" sldId="283"/>
            <ac:picMk id="10" creationId="{29A444C2-265A-7BB6-5959-8B55D1ECC651}"/>
          </ac:picMkLst>
        </pc:picChg>
        <pc:picChg chg="add mod">
          <ac:chgData name="Drgona, Jan" userId="8107277a-43fb-42e1-8aa0-684adf187181" providerId="ADAL" clId="{EE9A8C11-D2F0-42AA-AC37-89AAC21E4CE5}" dt="2023-06-02T14:50:16.867" v="3075" actId="1076"/>
          <ac:picMkLst>
            <pc:docMk/>
            <pc:sldMk cId="636811039" sldId="283"/>
            <ac:picMk id="11" creationId="{E785EDB1-CF0E-9AAF-7A59-BA6F54FB4439}"/>
          </ac:picMkLst>
        </pc:picChg>
        <pc:picChg chg="add mod">
          <ac:chgData name="Drgona, Jan" userId="8107277a-43fb-42e1-8aa0-684adf187181" providerId="ADAL" clId="{EE9A8C11-D2F0-42AA-AC37-89AAC21E4CE5}" dt="2023-06-02T14:51:02.739" v="3083" actId="14100"/>
          <ac:picMkLst>
            <pc:docMk/>
            <pc:sldMk cId="636811039" sldId="283"/>
            <ac:picMk id="1026" creationId="{EA241C6C-90A2-F2AF-4920-37EAC2A3E52B}"/>
          </ac:picMkLst>
        </pc:picChg>
        <pc:picChg chg="add mod">
          <ac:chgData name="Drgona, Jan" userId="8107277a-43fb-42e1-8aa0-684adf187181" providerId="ADAL" clId="{EE9A8C11-D2F0-42AA-AC37-89AAC21E4CE5}" dt="2023-06-02T14:52:07.592" v="3120" actId="1076"/>
          <ac:picMkLst>
            <pc:docMk/>
            <pc:sldMk cId="636811039" sldId="283"/>
            <ac:picMk id="1028" creationId="{4733189C-08A8-20FE-3F6E-B14A830E85F0}"/>
          </ac:picMkLst>
        </pc:picChg>
        <pc:picChg chg="add mod">
          <ac:chgData name="Drgona, Jan" userId="8107277a-43fb-42e1-8aa0-684adf187181" providerId="ADAL" clId="{EE9A8C11-D2F0-42AA-AC37-89AAC21E4CE5}" dt="2023-06-02T14:53:10.603" v="3124" actId="1076"/>
          <ac:picMkLst>
            <pc:docMk/>
            <pc:sldMk cId="636811039" sldId="283"/>
            <ac:picMk id="1030" creationId="{FEBBBD53-949F-2716-3C52-15DE1EE81A22}"/>
          </ac:picMkLst>
        </pc:picChg>
        <pc:picChg chg="add mod">
          <ac:chgData name="Drgona, Jan" userId="8107277a-43fb-42e1-8aa0-684adf187181" providerId="ADAL" clId="{EE9A8C11-D2F0-42AA-AC37-89AAC21E4CE5}" dt="2023-06-02T14:54:00.730" v="3139" actId="1076"/>
          <ac:picMkLst>
            <pc:docMk/>
            <pc:sldMk cId="636811039" sldId="283"/>
            <ac:picMk id="1032" creationId="{3D0581FE-CD5A-A8E7-10C5-1D13777ECD78}"/>
          </ac:picMkLst>
        </pc:picChg>
      </pc:sldChg>
      <pc:sldChg chg="add del">
        <pc:chgData name="Drgona, Jan" userId="8107277a-43fb-42e1-8aa0-684adf187181" providerId="ADAL" clId="{EE9A8C11-D2F0-42AA-AC37-89AAC21E4CE5}" dt="2023-06-02T14:49:25.313" v="3065" actId="47"/>
        <pc:sldMkLst>
          <pc:docMk/>
          <pc:sldMk cId="3352130673" sldId="284"/>
        </pc:sldMkLst>
      </pc:sldChg>
      <pc:sldChg chg="add del">
        <pc:chgData name="Drgona, Jan" userId="8107277a-43fb-42e1-8aa0-684adf187181" providerId="ADAL" clId="{EE9A8C11-D2F0-42AA-AC37-89AAC21E4CE5}" dt="2023-06-02T14:49:26.945" v="3066" actId="47"/>
        <pc:sldMkLst>
          <pc:docMk/>
          <pc:sldMk cId="2192891728" sldId="285"/>
        </pc:sldMkLst>
      </pc:sldChg>
      <pc:sldChg chg="addSp delSp modSp add mod">
        <pc:chgData name="Drgona, Jan" userId="8107277a-43fb-42e1-8aa0-684adf187181" providerId="ADAL" clId="{EE9A8C11-D2F0-42AA-AC37-89AAC21E4CE5}" dt="2023-06-02T14:42:14.634" v="2947"/>
        <pc:sldMkLst>
          <pc:docMk/>
          <pc:sldMk cId="2562871050" sldId="286"/>
        </pc:sldMkLst>
        <pc:spChg chg="mod">
          <ac:chgData name="Drgona, Jan" userId="8107277a-43fb-42e1-8aa0-684adf187181" providerId="ADAL" clId="{EE9A8C11-D2F0-42AA-AC37-89AAC21E4CE5}" dt="2023-06-02T14:42:14.634" v="2947"/>
          <ac:spMkLst>
            <pc:docMk/>
            <pc:sldMk cId="2562871050" sldId="286"/>
            <ac:spMk id="2" creationId="{3F87BD64-D98D-923E-E300-E06EAB2965CE}"/>
          </ac:spMkLst>
        </pc:spChg>
        <pc:spChg chg="mod">
          <ac:chgData name="Drgona, Jan" userId="8107277a-43fb-42e1-8aa0-684adf187181" providerId="ADAL" clId="{EE9A8C11-D2F0-42AA-AC37-89AAC21E4CE5}" dt="2023-06-02T14:41:21.772" v="2924" actId="404"/>
          <ac:spMkLst>
            <pc:docMk/>
            <pc:sldMk cId="2562871050" sldId="286"/>
            <ac:spMk id="3" creationId="{00E66ADB-E9A4-5E2D-238C-762961DFEF81}"/>
          </ac:spMkLst>
        </pc:spChg>
        <pc:spChg chg="add mod">
          <ac:chgData name="Drgona, Jan" userId="8107277a-43fb-42e1-8aa0-684adf187181" providerId="ADAL" clId="{EE9A8C11-D2F0-42AA-AC37-89AAC21E4CE5}" dt="2023-06-02T14:41:12.696" v="2923"/>
          <ac:spMkLst>
            <pc:docMk/>
            <pc:sldMk cId="2562871050" sldId="286"/>
            <ac:spMk id="5" creationId="{7C763C8E-DDFC-473E-EFE8-B6E22076460E}"/>
          </ac:spMkLst>
        </pc:spChg>
        <pc:spChg chg="add del mod">
          <ac:chgData name="Drgona, Jan" userId="8107277a-43fb-42e1-8aa0-684adf187181" providerId="ADAL" clId="{EE9A8C11-D2F0-42AA-AC37-89AAC21E4CE5}" dt="2023-06-02T14:41:48.792" v="2925" actId="478"/>
          <ac:spMkLst>
            <pc:docMk/>
            <pc:sldMk cId="2562871050" sldId="286"/>
            <ac:spMk id="7" creationId="{258F1855-4354-61DF-C844-EEBACA910E31}"/>
          </ac:spMkLst>
        </pc:spChg>
        <pc:spChg chg="add mod">
          <ac:chgData name="Drgona, Jan" userId="8107277a-43fb-42e1-8aa0-684adf187181" providerId="ADAL" clId="{EE9A8C11-D2F0-42AA-AC37-89AAC21E4CE5}" dt="2023-06-02T14:41:49.308" v="2926"/>
          <ac:spMkLst>
            <pc:docMk/>
            <pc:sldMk cId="2562871050" sldId="286"/>
            <ac:spMk id="8" creationId="{442C03E4-B5B3-0218-F7B0-D16BA0209497}"/>
          </ac:spMkLst>
        </pc:spChg>
        <pc:spChg chg="del mod">
          <ac:chgData name="Drgona, Jan" userId="8107277a-43fb-42e1-8aa0-684adf187181" providerId="ADAL" clId="{EE9A8C11-D2F0-42AA-AC37-89AAC21E4CE5}" dt="2023-06-02T14:41:10.396" v="2921" actId="478"/>
          <ac:spMkLst>
            <pc:docMk/>
            <pc:sldMk cId="2562871050" sldId="286"/>
            <ac:spMk id="25" creationId="{2248EED9-D493-42C2-24C8-9CE9B7C0C4CE}"/>
          </ac:spMkLst>
        </pc:spChg>
        <pc:spChg chg="del mod">
          <ac:chgData name="Drgona, Jan" userId="8107277a-43fb-42e1-8aa0-684adf187181" providerId="ADAL" clId="{EE9A8C11-D2F0-42AA-AC37-89AAC21E4CE5}" dt="2023-06-02T14:41:11.758" v="2922" actId="478"/>
          <ac:spMkLst>
            <pc:docMk/>
            <pc:sldMk cId="2562871050" sldId="286"/>
            <ac:spMk id="27" creationId="{6EB9CE72-85CA-352A-E32E-3F6FAAB8D67F}"/>
          </ac:spMkLst>
        </pc:spChg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3094164060" sldId="287"/>
        </pc:sldMkLst>
      </pc:sldChg>
      <pc:sldChg chg="modSp add mod">
        <pc:chgData name="Drgona, Jan" userId="8107277a-43fb-42e1-8aa0-684adf187181" providerId="ADAL" clId="{EE9A8C11-D2F0-42AA-AC37-89AAC21E4CE5}" dt="2023-06-02T14:47:47.055" v="3041" actId="1076"/>
        <pc:sldMkLst>
          <pc:docMk/>
          <pc:sldMk cId="2533172703" sldId="288"/>
        </pc:sldMkLst>
        <pc:spChg chg="mod">
          <ac:chgData name="Drgona, Jan" userId="8107277a-43fb-42e1-8aa0-684adf187181" providerId="ADAL" clId="{EE9A8C11-D2F0-42AA-AC37-89AAC21E4CE5}" dt="2023-06-02T14:47:47.055" v="3041" actId="1076"/>
          <ac:spMkLst>
            <pc:docMk/>
            <pc:sldMk cId="2533172703" sldId="288"/>
            <ac:spMk id="2" creationId="{B602DD53-D312-F8FF-0FCF-62D55920E589}"/>
          </ac:spMkLst>
        </pc:spChg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2106918119" sldId="290"/>
        </pc:sldMkLst>
      </pc:sldChg>
      <pc:sldChg chg="add">
        <pc:chgData name="Drgona, Jan" userId="8107277a-43fb-42e1-8aa0-684adf187181" providerId="ADAL" clId="{EE9A8C11-D2F0-42AA-AC37-89AAC21E4CE5}" dt="2023-06-01T16:57:28.017" v="116"/>
        <pc:sldMkLst>
          <pc:docMk/>
          <pc:sldMk cId="1842890195" sldId="291"/>
        </pc:sldMkLst>
      </pc:sldChg>
      <pc:sldChg chg="modSp add mod">
        <pc:chgData name="Drgona, Jan" userId="8107277a-43fb-42e1-8aa0-684adf187181" providerId="ADAL" clId="{EE9A8C11-D2F0-42AA-AC37-89AAC21E4CE5}" dt="2023-06-01T16:57:28.113" v="117" actId="27636"/>
        <pc:sldMkLst>
          <pc:docMk/>
          <pc:sldMk cId="3491251769" sldId="292"/>
        </pc:sldMkLst>
        <pc:spChg chg="mod">
          <ac:chgData name="Drgona, Jan" userId="8107277a-43fb-42e1-8aa0-684adf187181" providerId="ADAL" clId="{EE9A8C11-D2F0-42AA-AC37-89AAC21E4CE5}" dt="2023-06-01T16:57:28.113" v="117" actId="27636"/>
          <ac:spMkLst>
            <pc:docMk/>
            <pc:sldMk cId="3491251769" sldId="292"/>
            <ac:spMk id="5" creationId="{E69AD18A-2EAA-1B2A-A1BD-0FFAB71F9F03}"/>
          </ac:spMkLst>
        </pc:sp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341882050" sldId="384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2558615590" sldId="388"/>
        </pc:sldMkLst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213365047" sldId="454"/>
        </pc:sldMkLst>
        <pc:spChg chg="mod">
          <ac:chgData name="Drgona, Jan" userId="8107277a-43fb-42e1-8aa0-684adf187181" providerId="ADAL" clId="{EE9A8C11-D2F0-42AA-AC37-89AAC21E4CE5}" dt="2023-06-02T14:36:40.931" v="2907" actId="1076"/>
          <ac:spMkLst>
            <pc:docMk/>
            <pc:sldMk cId="2213365047" sldId="454"/>
            <ac:spMk id="2" creationId="{5DE2587B-8776-E2FF-8149-FE4C50C695A5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2.546" v="2893" actId="47"/>
        <pc:sldMkLst>
          <pc:docMk/>
          <pc:sldMk cId="3342022315" sldId="455"/>
        </pc:sldMkLst>
        <pc:spChg chg="mod">
          <ac:chgData name="Drgona, Jan" userId="8107277a-43fb-42e1-8aa0-684adf187181" providerId="ADAL" clId="{EE9A8C11-D2F0-42AA-AC37-89AAC21E4CE5}" dt="2023-06-01T16:49:26.624" v="56" actId="1076"/>
          <ac:spMkLst>
            <pc:docMk/>
            <pc:sldMk cId="3342022315" sldId="455"/>
            <ac:spMk id="2" creationId="{5DE2587B-8776-E2FF-8149-FE4C50C695A5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251015301" sldId="756"/>
        </pc:sldMkLst>
        <pc:spChg chg="mod">
          <ac:chgData name="Drgona, Jan" userId="8107277a-43fb-42e1-8aa0-684adf187181" providerId="ADAL" clId="{EE9A8C11-D2F0-42AA-AC37-89AAC21E4CE5}" dt="2023-06-02T14:36:27.505" v="2904" actId="113"/>
          <ac:spMkLst>
            <pc:docMk/>
            <pc:sldMk cId="2251015301" sldId="756"/>
            <ac:spMk id="2" creationId="{2E731BAE-C759-5F1E-7FFE-0063586E4A63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1719499810" sldId="757"/>
        </pc:sldMkLst>
        <pc:spChg chg="mod">
          <ac:chgData name="Drgona, Jan" userId="8107277a-43fb-42e1-8aa0-684adf187181" providerId="ADAL" clId="{EE9A8C11-D2F0-42AA-AC37-89AAC21E4CE5}" dt="2023-06-02T14:36:31.138" v="2905" actId="1076"/>
          <ac:spMkLst>
            <pc:docMk/>
            <pc:sldMk cId="1719499810" sldId="757"/>
            <ac:spMk id="2" creationId="{22ED9F11-C0B3-F75E-84EC-5784D8DCFD89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3350951980" sldId="758"/>
        </pc:sldMkLst>
        <pc:spChg chg="mod">
          <ac:chgData name="Drgona, Jan" userId="8107277a-43fb-42e1-8aa0-684adf187181" providerId="ADAL" clId="{EE9A8C11-D2F0-42AA-AC37-89AAC21E4CE5}" dt="2023-06-02T14:36:35.219" v="2906" actId="1076"/>
          <ac:spMkLst>
            <pc:docMk/>
            <pc:sldMk cId="3350951980" sldId="758"/>
            <ac:spMk id="2" creationId="{CF7F38C7-EB38-6040-5E80-C3509E18242A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503711387" sldId="759"/>
        </pc:sldMkLst>
        <pc:spChg chg="mod">
          <ac:chgData name="Drgona, Jan" userId="8107277a-43fb-42e1-8aa0-684adf187181" providerId="ADAL" clId="{EE9A8C11-D2F0-42AA-AC37-89AAC21E4CE5}" dt="2023-06-02T14:36:18.770" v="2902" actId="1076"/>
          <ac:spMkLst>
            <pc:docMk/>
            <pc:sldMk cId="503711387" sldId="759"/>
            <ac:spMk id="2" creationId="{08146DF9-B720-641E-A06F-355F73ABA6F2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2877242181" sldId="760"/>
        </pc:sldMkLst>
        <pc:spChg chg="mod">
          <ac:chgData name="Drgona, Jan" userId="8107277a-43fb-42e1-8aa0-684adf187181" providerId="ADAL" clId="{EE9A8C11-D2F0-42AA-AC37-89AAC21E4CE5}" dt="2023-06-02T14:36:22.447" v="2903" actId="1076"/>
          <ac:spMkLst>
            <pc:docMk/>
            <pc:sldMk cId="2877242181" sldId="760"/>
            <ac:spMk id="2" creationId="{08146DF9-B720-641E-A06F-355F73ABA6F2}"/>
          </ac:spMkLst>
        </pc:spChg>
      </pc:sldChg>
      <pc:sldChg chg="modSp add del mod">
        <pc:chgData name="Drgona, Jan" userId="8107277a-43fb-42e1-8aa0-684adf187181" providerId="ADAL" clId="{EE9A8C11-D2F0-42AA-AC37-89AAC21E4CE5}" dt="2023-06-02T16:55:05.867" v="3189"/>
        <pc:sldMkLst>
          <pc:docMk/>
          <pc:sldMk cId="3116810901" sldId="761"/>
        </pc:sldMkLst>
        <pc:spChg chg="mod">
          <ac:chgData name="Drgona, Jan" userId="8107277a-43fb-42e1-8aa0-684adf187181" providerId="ADAL" clId="{EE9A8C11-D2F0-42AA-AC37-89AAC21E4CE5}" dt="2023-06-02T14:36:14.348" v="2901" actId="1076"/>
          <ac:spMkLst>
            <pc:docMk/>
            <pc:sldMk cId="3116810901" sldId="761"/>
            <ac:spMk id="5" creationId="{E0B6E8A3-97DA-D93B-0B7C-1332148487C2}"/>
          </ac:spMkLst>
        </pc:spChg>
      </pc:sldChg>
      <pc:sldChg chg="add del">
        <pc:chgData name="Drgona, Jan" userId="8107277a-43fb-42e1-8aa0-684adf187181" providerId="ADAL" clId="{EE9A8C11-D2F0-42AA-AC37-89AAC21E4CE5}" dt="2023-06-02T16:55:05.867" v="3189"/>
        <pc:sldMkLst>
          <pc:docMk/>
          <pc:sldMk cId="231439437" sldId="762"/>
        </pc:sldMkLst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2344236800" sldId="763"/>
        </pc:sldMkLst>
        <pc:spChg chg="mod">
          <ac:chgData name="Drgona, Jan" userId="8107277a-43fb-42e1-8aa0-684adf187181" providerId="ADAL" clId="{EE9A8C11-D2F0-42AA-AC37-89AAC21E4CE5}" dt="2023-06-01T19:16:57.417" v="2739" actId="20577"/>
          <ac:spMkLst>
            <pc:docMk/>
            <pc:sldMk cId="2344236800" sldId="763"/>
            <ac:spMk id="10" creationId="{D100044E-D450-6B9B-C09B-1F544D898879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1225352027" sldId="764"/>
        </pc:sldMkLst>
        <pc:spChg chg="mod">
          <ac:chgData name="Drgona, Jan" userId="8107277a-43fb-42e1-8aa0-684adf187181" providerId="ADAL" clId="{EE9A8C11-D2F0-42AA-AC37-89AAC21E4CE5}" dt="2023-06-01T19:17:02.675" v="2740" actId="403"/>
          <ac:spMkLst>
            <pc:docMk/>
            <pc:sldMk cId="1225352027" sldId="764"/>
            <ac:spMk id="10" creationId="{D100044E-D450-6B9B-C09B-1F544D898879}"/>
          </ac:spMkLst>
        </pc:spChg>
      </pc:sldChg>
      <pc:sldChg chg="modSp add del mod">
        <pc:chgData name="Drgona, Jan" userId="8107277a-43fb-42e1-8aa0-684adf187181" providerId="ADAL" clId="{EE9A8C11-D2F0-42AA-AC37-89AAC21E4CE5}" dt="2023-06-02T14:35:38.582" v="2895" actId="47"/>
        <pc:sldMkLst>
          <pc:docMk/>
          <pc:sldMk cId="2631485667" sldId="765"/>
        </pc:sldMkLst>
        <pc:spChg chg="mod">
          <ac:chgData name="Drgona, Jan" userId="8107277a-43fb-42e1-8aa0-684adf187181" providerId="ADAL" clId="{EE9A8C11-D2F0-42AA-AC37-89AAC21E4CE5}" dt="2023-06-01T19:17:06.588" v="2741" actId="403"/>
          <ac:spMkLst>
            <pc:docMk/>
            <pc:sldMk cId="2631485667" sldId="765"/>
            <ac:spMk id="10" creationId="{D100044E-D450-6B9B-C09B-1F544D898879}"/>
          </ac:spMkLst>
        </pc:spChg>
      </pc:sldChg>
      <pc:sldChg chg="add">
        <pc:chgData name="Drgona, Jan" userId="8107277a-43fb-42e1-8aa0-684adf187181" providerId="ADAL" clId="{EE9A8C11-D2F0-42AA-AC37-89AAC21E4CE5}" dt="2023-06-01T16:48:55.481" v="2"/>
        <pc:sldMkLst>
          <pc:docMk/>
          <pc:sldMk cId="722091875" sldId="766"/>
        </pc:sldMkLst>
      </pc:sldChg>
      <pc:sldChg chg="addSp delSp modSp add mod">
        <pc:chgData name="Drgona, Jan" userId="8107277a-43fb-42e1-8aa0-684adf187181" providerId="ADAL" clId="{EE9A8C11-D2F0-42AA-AC37-89AAC21E4CE5}" dt="2023-06-01T19:18:04.290" v="2760" actId="1037"/>
        <pc:sldMkLst>
          <pc:docMk/>
          <pc:sldMk cId="1309659687" sldId="1139"/>
        </pc:sldMkLst>
        <pc:spChg chg="mod">
          <ac:chgData name="Drgona, Jan" userId="8107277a-43fb-42e1-8aa0-684adf187181" providerId="ADAL" clId="{EE9A8C11-D2F0-42AA-AC37-89AAC21E4CE5}" dt="2023-06-01T18:32:59.188" v="1843" actId="1076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E9A8C11-D2F0-42AA-AC37-89AAC21E4CE5}" dt="2023-06-01T19:18:04.290" v="2760" actId="1037"/>
          <ac:spMkLst>
            <pc:docMk/>
            <pc:sldMk cId="1309659687" sldId="1139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E9A8C11-D2F0-42AA-AC37-89AAC21E4CE5}" dt="2023-06-01T18:06:01.366" v="1253" actId="21"/>
          <ac:spMkLst>
            <pc:docMk/>
            <pc:sldMk cId="1309659687" sldId="1139"/>
            <ac:spMk id="16" creationId="{BDC821CA-D921-2E37-96C4-B570AC6770F4}"/>
          </ac:spMkLst>
        </pc:spChg>
        <pc:spChg chg="del mod">
          <ac:chgData name="Drgona, Jan" userId="8107277a-43fb-42e1-8aa0-684adf187181" providerId="ADAL" clId="{EE9A8C11-D2F0-42AA-AC37-89AAC21E4CE5}" dt="2023-06-01T18:09:17.183" v="1306" actId="478"/>
          <ac:spMkLst>
            <pc:docMk/>
            <pc:sldMk cId="1309659687" sldId="1139"/>
            <ac:spMk id="20" creationId="{0595A4ED-E08D-4506-BF0F-90AB9DF2750F}"/>
          </ac:spMkLst>
        </pc:spChg>
        <pc:spChg chg="del mod">
          <ac:chgData name="Drgona, Jan" userId="8107277a-43fb-42e1-8aa0-684adf187181" providerId="ADAL" clId="{EE9A8C11-D2F0-42AA-AC37-89AAC21E4CE5}" dt="2023-06-01T18:00:42.880" v="1221" actId="478"/>
          <ac:spMkLst>
            <pc:docMk/>
            <pc:sldMk cId="1309659687" sldId="1139"/>
            <ac:spMk id="21" creationId="{D2DDE234-6EBA-404F-950D-AC7ADC15BC23}"/>
          </ac:spMkLst>
        </pc:spChg>
        <pc:spChg chg="del mod">
          <ac:chgData name="Drgona, Jan" userId="8107277a-43fb-42e1-8aa0-684adf187181" providerId="ADAL" clId="{EE9A8C11-D2F0-42AA-AC37-89AAC21E4CE5}" dt="2023-06-01T18:00:42.880" v="1221" actId="478"/>
          <ac:spMkLst>
            <pc:docMk/>
            <pc:sldMk cId="1309659687" sldId="1139"/>
            <ac:spMk id="22" creationId="{DF47BE35-2F1C-4567-8029-3E66162E84E5}"/>
          </ac:spMkLst>
        </pc:spChg>
        <pc:spChg chg="del mod">
          <ac:chgData name="Drgona, Jan" userId="8107277a-43fb-42e1-8aa0-684adf187181" providerId="ADAL" clId="{EE9A8C11-D2F0-42AA-AC37-89AAC21E4CE5}" dt="2023-06-01T17:10:48.363" v="522" actId="478"/>
          <ac:spMkLst>
            <pc:docMk/>
            <pc:sldMk cId="1309659687" sldId="1139"/>
            <ac:spMk id="26" creationId="{0FFAFE10-5E16-494C-B286-E012AB62D0D9}"/>
          </ac:spMkLst>
        </pc:spChg>
        <pc:spChg chg="del">
          <ac:chgData name="Drgona, Jan" userId="8107277a-43fb-42e1-8aa0-684adf187181" providerId="ADAL" clId="{EE9A8C11-D2F0-42AA-AC37-89AAC21E4CE5}" dt="2023-06-01T17:10:43.667" v="520" actId="478"/>
          <ac:spMkLst>
            <pc:docMk/>
            <pc:sldMk cId="1309659687" sldId="1139"/>
            <ac:spMk id="27" creationId="{9ED44022-D942-4221-BA4F-F3F6F2D1E246}"/>
          </ac:spMkLst>
        </pc:spChg>
        <pc:spChg chg="add mod">
          <ac:chgData name="Drgona, Jan" userId="8107277a-43fb-42e1-8aa0-684adf187181" providerId="ADAL" clId="{EE9A8C11-D2F0-42AA-AC37-89AAC21E4CE5}" dt="2023-06-01T18:19:56.221" v="1566" actId="1037"/>
          <ac:spMkLst>
            <pc:docMk/>
            <pc:sldMk cId="1309659687" sldId="1139"/>
            <ac:spMk id="28" creationId="{3291CCFD-479C-CDDC-FAF4-206874735372}"/>
          </ac:spMkLst>
        </pc:spChg>
        <pc:spChg chg="add del mod">
          <ac:chgData name="Drgona, Jan" userId="8107277a-43fb-42e1-8aa0-684adf187181" providerId="ADAL" clId="{EE9A8C11-D2F0-42AA-AC37-89AAC21E4CE5}" dt="2023-06-01T18:32:30.900" v="1838" actId="21"/>
          <ac:spMkLst>
            <pc:docMk/>
            <pc:sldMk cId="1309659687" sldId="1139"/>
            <ac:spMk id="29" creationId="{C73036F9-2CDD-18AC-49CF-EE6F70C73A10}"/>
          </ac:spMkLst>
        </pc:spChg>
        <pc:spChg chg="mod">
          <ac:chgData name="Drgona, Jan" userId="8107277a-43fb-42e1-8aa0-684adf187181" providerId="ADAL" clId="{EE9A8C11-D2F0-42AA-AC37-89AAC21E4CE5}" dt="2023-06-01T18:18:08.830" v="1506" actId="1076"/>
          <ac:spMkLst>
            <pc:docMk/>
            <pc:sldMk cId="1309659687" sldId="1139"/>
            <ac:spMk id="31" creationId="{EE93B797-D5E5-B189-4943-1D810CE64769}"/>
          </ac:spMkLst>
        </pc:spChg>
        <pc:spChg chg="mod">
          <ac:chgData name="Drgona, Jan" userId="8107277a-43fb-42e1-8aa0-684adf187181" providerId="ADAL" clId="{EE9A8C11-D2F0-42AA-AC37-89AAC21E4CE5}" dt="2023-06-01T18:17:29.239" v="1496" actId="403"/>
          <ac:spMkLst>
            <pc:docMk/>
            <pc:sldMk cId="1309659687" sldId="1139"/>
            <ac:spMk id="32" creationId="{CE4CAA51-F0A2-A07D-824C-573EA45111E1}"/>
          </ac:spMkLst>
        </pc:spChg>
        <pc:spChg chg="mod">
          <ac:chgData name="Drgona, Jan" userId="8107277a-43fb-42e1-8aa0-684adf187181" providerId="ADAL" clId="{EE9A8C11-D2F0-42AA-AC37-89AAC21E4CE5}" dt="2023-06-01T18:17:29.239" v="1496" actId="403"/>
          <ac:spMkLst>
            <pc:docMk/>
            <pc:sldMk cId="1309659687" sldId="1139"/>
            <ac:spMk id="33" creationId="{BCFBA817-A539-DC23-8310-BE3ABCA77F8F}"/>
          </ac:spMkLst>
        </pc:spChg>
        <pc:spChg chg="add mod">
          <ac:chgData name="Drgona, Jan" userId="8107277a-43fb-42e1-8aa0-684adf187181" providerId="ADAL" clId="{EE9A8C11-D2F0-42AA-AC37-89AAC21E4CE5}" dt="2023-06-01T18:18:12.709" v="1507" actId="1076"/>
          <ac:spMkLst>
            <pc:docMk/>
            <pc:sldMk cId="1309659687" sldId="1139"/>
            <ac:spMk id="34" creationId="{203B5ACB-60CD-52D6-F606-47ABBABCEEDD}"/>
          </ac:spMkLst>
        </pc:spChg>
        <pc:spChg chg="add mod">
          <ac:chgData name="Drgona, Jan" userId="8107277a-43fb-42e1-8aa0-684adf187181" providerId="ADAL" clId="{EE9A8C11-D2F0-42AA-AC37-89AAC21E4CE5}" dt="2023-06-01T18:31:43.371" v="1824" actId="1076"/>
          <ac:spMkLst>
            <pc:docMk/>
            <pc:sldMk cId="1309659687" sldId="1139"/>
            <ac:spMk id="36" creationId="{9D71A75C-68B1-E18F-9B44-47798FD22825}"/>
          </ac:spMkLst>
        </pc:spChg>
        <pc:spChg chg="add del">
          <ac:chgData name="Drgona, Jan" userId="8107277a-43fb-42e1-8aa0-684adf187181" providerId="ADAL" clId="{EE9A8C11-D2F0-42AA-AC37-89AAC21E4CE5}" dt="2023-06-01T18:30:04.703" v="1806" actId="22"/>
          <ac:spMkLst>
            <pc:docMk/>
            <pc:sldMk cId="1309659687" sldId="1139"/>
            <ac:spMk id="39" creationId="{F968F023-5848-33B6-7138-D872FF428A69}"/>
          </ac:spMkLst>
        </pc:spChg>
        <pc:spChg chg="add mod">
          <ac:chgData name="Drgona, Jan" userId="8107277a-43fb-42e1-8aa0-684adf187181" providerId="ADAL" clId="{EE9A8C11-D2F0-42AA-AC37-89AAC21E4CE5}" dt="2023-06-01T18:32:51.453" v="1842" actId="1076"/>
          <ac:spMkLst>
            <pc:docMk/>
            <pc:sldMk cId="1309659687" sldId="1139"/>
            <ac:spMk id="43" creationId="{45E09DCB-4168-26FD-3C48-C6FB06574BF1}"/>
          </ac:spMkLst>
        </pc:spChg>
        <pc:spChg chg="add mod">
          <ac:chgData name="Drgona, Jan" userId="8107277a-43fb-42e1-8aa0-684adf187181" providerId="ADAL" clId="{EE9A8C11-D2F0-42AA-AC37-89AAC21E4CE5}" dt="2023-06-01T18:32:31.335" v="1839"/>
          <ac:spMkLst>
            <pc:docMk/>
            <pc:sldMk cId="1309659687" sldId="1139"/>
            <ac:spMk id="46" creationId="{673DCA6C-AEA8-C2CA-3B2B-487AABC189FE}"/>
          </ac:spMkLst>
        </pc:s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E9A8C11-D2F0-42AA-AC37-89AAC21E4CE5}" dt="2023-06-01T17:11:02.951" v="524" actId="478"/>
          <ac:grpSpMkLst>
            <pc:docMk/>
            <pc:sldMk cId="1309659687" sldId="1139"/>
            <ac:grpSpMk id="19" creationId="{BFAF6ED4-E10D-E046-90D6-B4B6FF2426E6}"/>
          </ac:grpSpMkLst>
        </pc:grpChg>
        <pc:grpChg chg="add mod">
          <ac:chgData name="Drgona, Jan" userId="8107277a-43fb-42e1-8aa0-684adf187181" providerId="ADAL" clId="{EE9A8C11-D2F0-42AA-AC37-89AAC21E4CE5}" dt="2023-06-01T18:17:45.233" v="1500" actId="1076"/>
          <ac:grpSpMkLst>
            <pc:docMk/>
            <pc:sldMk cId="1309659687" sldId="1139"/>
            <ac:grpSpMk id="30" creationId="{69D2FB10-5A20-DCED-8CF8-295120ED5B05}"/>
          </ac:grpSpMkLst>
        </pc:grpChg>
        <pc:picChg chg="add mod">
          <ac:chgData name="Drgona, Jan" userId="8107277a-43fb-42e1-8aa0-684adf187181" providerId="ADAL" clId="{EE9A8C11-D2F0-42AA-AC37-89AAC21E4CE5}" dt="2023-06-01T18:19:51.433" v="1560" actId="1037"/>
          <ac:picMkLst>
            <pc:docMk/>
            <pc:sldMk cId="1309659687" sldId="1139"/>
            <ac:picMk id="6" creationId="{6ED1BA7A-4D2C-0074-A49E-B99CD531EE2B}"/>
          </ac:picMkLst>
        </pc:picChg>
        <pc:picChg chg="add del mod">
          <ac:chgData name="Drgona, Jan" userId="8107277a-43fb-42e1-8aa0-684adf187181" providerId="ADAL" clId="{EE9A8C11-D2F0-42AA-AC37-89AAC21E4CE5}" dt="2023-06-01T18:01:52.459" v="1229" actId="478"/>
          <ac:picMkLst>
            <pc:docMk/>
            <pc:sldMk cId="1309659687" sldId="1139"/>
            <ac:picMk id="12" creationId="{51FDF7B1-80C0-B94F-D782-34988D06EB37}"/>
          </ac:picMkLst>
        </pc:picChg>
        <pc:picChg chg="add del mod">
          <ac:chgData name="Drgona, Jan" userId="8107277a-43fb-42e1-8aa0-684adf187181" providerId="ADAL" clId="{EE9A8C11-D2F0-42AA-AC37-89AAC21E4CE5}" dt="2023-06-01T18:32:16.567" v="1832" actId="21"/>
          <ac:picMkLst>
            <pc:docMk/>
            <pc:sldMk cId="1309659687" sldId="1139"/>
            <ac:picMk id="24" creationId="{1885C61F-E029-84DA-44D1-3A42B776D185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EE9A8C11-D2F0-42AA-AC37-89AAC21E4CE5}" dt="2023-06-01T18:31:43.371" v="1824" actId="1076"/>
          <ac:picMkLst>
            <pc:docMk/>
            <pc:sldMk cId="1309659687" sldId="1139"/>
            <ac:picMk id="35" creationId="{852FC082-996B-6A83-8064-BCE77DB98877}"/>
          </ac:picMkLst>
        </pc:picChg>
        <pc:picChg chg="add del mod">
          <ac:chgData name="Drgona, Jan" userId="8107277a-43fb-42e1-8aa0-684adf187181" providerId="ADAL" clId="{EE9A8C11-D2F0-42AA-AC37-89AAC21E4CE5}" dt="2023-06-01T18:29:45.423" v="1804" actId="478"/>
          <ac:picMkLst>
            <pc:docMk/>
            <pc:sldMk cId="1309659687" sldId="1139"/>
            <ac:picMk id="37" creationId="{AFB5D45F-2B16-F5A7-98E2-CBE33094E792}"/>
          </ac:picMkLst>
        </pc:picChg>
        <pc:picChg chg="add mod">
          <ac:chgData name="Drgona, Jan" userId="8107277a-43fb-42e1-8aa0-684adf187181" providerId="ADAL" clId="{EE9A8C11-D2F0-42AA-AC37-89AAC21E4CE5}" dt="2023-06-01T18:31:59.582" v="1828" actId="1076"/>
          <ac:picMkLst>
            <pc:docMk/>
            <pc:sldMk cId="1309659687" sldId="1139"/>
            <ac:picMk id="41" creationId="{CC8D783C-0DA3-4097-B434-99976E2EDB99}"/>
          </ac:picMkLst>
        </pc:picChg>
        <pc:picChg chg="add mod">
          <ac:chgData name="Drgona, Jan" userId="8107277a-43fb-42e1-8aa0-684adf187181" providerId="ADAL" clId="{EE9A8C11-D2F0-42AA-AC37-89AAC21E4CE5}" dt="2023-06-01T18:32:35.580" v="1840" actId="1076"/>
          <ac:picMkLst>
            <pc:docMk/>
            <pc:sldMk cId="1309659687" sldId="1139"/>
            <ac:picMk id="44" creationId="{667071F2-2EC0-EAEB-057D-5E2A797C0386}"/>
          </ac:picMkLst>
        </pc:picChg>
        <pc:picChg chg="add mod">
          <ac:chgData name="Drgona, Jan" userId="8107277a-43fb-42e1-8aa0-684adf187181" providerId="ADAL" clId="{EE9A8C11-D2F0-42AA-AC37-89AAC21E4CE5}" dt="2023-06-01T18:32:42.154" v="1841" actId="14100"/>
          <ac:picMkLst>
            <pc:docMk/>
            <pc:sldMk cId="1309659687" sldId="1139"/>
            <ac:picMk id="45" creationId="{49D6E444-5B83-AA92-C82E-2BE44BF19777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0" creationId="{3C3CF8BD-0D69-4BEE-9EB2-42B0EC12050E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EE9A8C11-D2F0-42AA-AC37-89AAC21E4CE5}" dt="2023-06-01T18:32:19.209" v="1834" actId="21"/>
          <ac:picMkLst>
            <pc:docMk/>
            <pc:sldMk cId="1309659687" sldId="1139"/>
            <ac:picMk id="2054" creationId="{A813D6B7-0DAE-2494-A023-5C834480B35F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6" creationId="{D168E12D-E0BF-4F90-A865-59314E60E5E2}"/>
          </ac:picMkLst>
        </pc:picChg>
        <pc:picChg chg="del mod">
          <ac:chgData name="Drgona, Jan" userId="8107277a-43fb-42e1-8aa0-684adf187181" providerId="ADAL" clId="{EE9A8C11-D2F0-42AA-AC37-89AAC21E4CE5}" dt="2023-06-01T18:00:42.880" v="1221" actId="478"/>
          <ac:picMkLst>
            <pc:docMk/>
            <pc:sldMk cId="1309659687" sldId="1139"/>
            <ac:picMk id="2058" creationId="{22A99C27-0BC5-446D-B045-9DBBF732A733}"/>
          </ac:picMkLst>
        </pc:pic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046928046" sldId="1497"/>
        </pc:sldMkLst>
      </pc:sldChg>
      <pc:sldChg chg="modSp add mod">
        <pc:chgData name="Drgona, Jan" userId="8107277a-43fb-42e1-8aa0-684adf187181" providerId="ADAL" clId="{EE9A8C11-D2F0-42AA-AC37-89AAC21E4CE5}" dt="2023-06-02T14:57:02.591" v="3183" actId="20577"/>
        <pc:sldMkLst>
          <pc:docMk/>
          <pc:sldMk cId="3165259775" sldId="1498"/>
        </pc:sldMkLst>
        <pc:spChg chg="mod">
          <ac:chgData name="Drgona, Jan" userId="8107277a-43fb-42e1-8aa0-684adf187181" providerId="ADAL" clId="{EE9A8C11-D2F0-42AA-AC37-89AAC21E4CE5}" dt="2023-06-01T17:22:55.611" v="873" actId="20577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EE9A8C11-D2F0-42AA-AC37-89AAC21E4CE5}" dt="2023-06-02T14:57:02.591" v="3183" actId="20577"/>
          <ac:spMkLst>
            <pc:docMk/>
            <pc:sldMk cId="3165259775" sldId="1498"/>
            <ac:spMk id="11" creationId="{0EBF344E-439C-48A0-B0C4-8346B59CFAE3}"/>
          </ac:spMkLst>
        </pc:spChg>
        <pc:spChg chg="mod">
          <ac:chgData name="Drgona, Jan" userId="8107277a-43fb-42e1-8aa0-684adf187181" providerId="ADAL" clId="{EE9A8C11-D2F0-42AA-AC37-89AAC21E4CE5}" dt="2023-06-01T18:55:57.863" v="2306" actId="1037"/>
          <ac:spMkLst>
            <pc:docMk/>
            <pc:sldMk cId="3165259775" sldId="1498"/>
            <ac:spMk id="22" creationId="{0007B523-61E4-41FA-BF19-05DAB88A2CE1}"/>
          </ac:spMkLst>
        </pc:spChg>
        <pc:spChg chg="mod">
          <ac:chgData name="Drgona, Jan" userId="8107277a-43fb-42e1-8aa0-684adf187181" providerId="ADAL" clId="{EE9A8C11-D2F0-42AA-AC37-89AAC21E4CE5}" dt="2023-06-01T18:55:32.858" v="2263" actId="1076"/>
          <ac:spMkLst>
            <pc:docMk/>
            <pc:sldMk cId="3165259775" sldId="1498"/>
            <ac:spMk id="23" creationId="{8CAA8F27-5666-4363-BBAA-176E0D2C2159}"/>
          </ac:spMkLst>
        </pc:spChg>
        <pc:spChg chg="mod">
          <ac:chgData name="Drgona, Jan" userId="8107277a-43fb-42e1-8aa0-684adf187181" providerId="ADAL" clId="{EE9A8C11-D2F0-42AA-AC37-89AAC21E4CE5}" dt="2023-06-01T18:56:05.390" v="2331" actId="1037"/>
          <ac:spMkLst>
            <pc:docMk/>
            <pc:sldMk cId="3165259775" sldId="1498"/>
            <ac:spMk id="26" creationId="{D7383371-227B-4EE1-BBF4-335CBC917D2D}"/>
          </ac:spMkLst>
        </pc:spChg>
        <pc:picChg chg="mod">
          <ac:chgData name="Drgona, Jan" userId="8107277a-43fb-42e1-8aa0-684adf187181" providerId="ADAL" clId="{EE9A8C11-D2F0-42AA-AC37-89AAC21E4CE5}" dt="2023-06-01T18:55:51.875" v="2289" actId="14100"/>
          <ac:picMkLst>
            <pc:docMk/>
            <pc:sldMk cId="3165259775" sldId="1498"/>
            <ac:picMk id="16" creationId="{08FC0F2F-96B7-489E-97D8-25594FC2F953}"/>
          </ac:picMkLst>
        </pc:picChg>
        <pc:picChg chg="mod">
          <ac:chgData name="Drgona, Jan" userId="8107277a-43fb-42e1-8aa0-684adf187181" providerId="ADAL" clId="{EE9A8C11-D2F0-42AA-AC37-89AAC21E4CE5}" dt="2023-06-01T18:55:46.037" v="2288" actId="1035"/>
          <ac:picMkLst>
            <pc:docMk/>
            <pc:sldMk cId="3165259775" sldId="1498"/>
            <ac:picMk id="28" creationId="{DEFD0020-FBEE-46BC-AE7B-9AC313DEDA74}"/>
          </ac:picMkLst>
        </pc:picChg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835379909" sldId="1501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168925801" sldId="1502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3665334136" sldId="1504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3584679780" sldId="1511"/>
        </pc:sldMkLst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1424344789" sldId="1512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690152263" sldId="1521"/>
        </pc:sldMkLst>
      </pc:sldChg>
      <pc:sldChg chg="addSp delSp modSp add mod">
        <pc:chgData name="Drgona, Jan" userId="8107277a-43fb-42e1-8aa0-684adf187181" providerId="ADAL" clId="{EE9A8C11-D2F0-42AA-AC37-89AAC21E4CE5}" dt="2023-06-01T18:45:28.164" v="2177" actId="1035"/>
        <pc:sldMkLst>
          <pc:docMk/>
          <pc:sldMk cId="2607815081" sldId="1522"/>
        </pc:sldMkLst>
        <pc:spChg chg="mod">
          <ac:chgData name="Drgona, Jan" userId="8107277a-43fb-42e1-8aa0-684adf187181" providerId="ADAL" clId="{EE9A8C11-D2F0-42AA-AC37-89AAC21E4CE5}" dt="2023-06-01T18:45:17.652" v="2158" actId="14100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6" creationId="{78C8E635-47EF-829F-9958-2F119DF3C38C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7" creationId="{79B5CEB5-9237-A151-729F-8629B31D02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9" creationId="{80D151FC-9ABD-7C96-D0D1-4EA3CECAD656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0" creationId="{9413C167-D462-7579-ABAE-12E0F6CC721C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1" creationId="{B6EF11F3-AE1E-0D3C-D1A6-799AE97C5A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3" creationId="{57CE3330-082E-B20C-D0EB-C06539E0115A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4" creationId="{986DCD2F-8394-890C-8700-4749A0541229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5" creationId="{B6443291-DAAA-ADD6-ED60-FDF0B4AA301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7" creationId="{DFD0452A-F298-FA65-E458-51C8DC1AF2F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8" creationId="{6F616B24-EF25-F85F-2C64-0F230F3D0625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19" creationId="{3096D78C-6035-C39E-78EA-B3FFC24F0C3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2" creationId="{D04BE280-3829-717D-93FD-A5F55020C48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3" creationId="{12D9E21F-B1BA-4AC8-A1D2-0BB988FBFDD9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4" creationId="{DD07224C-DFF5-FF68-82F6-C3F4CB14397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5" creationId="{43FCDBA2-768E-E176-8A62-6935BFD1C53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6" creationId="{41443EF3-1C6A-4896-5529-F49F88A679F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8" creationId="{27E2B0C1-71C0-50EA-88AB-745DC28253A3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29" creationId="{D5391CD1-C754-E496-BD2B-5D425431D862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0" creationId="{87115003-A2FE-1E5D-C19A-95837750079D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1" creationId="{A488DE05-E746-61D5-E82F-FAE5682F6547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5" creationId="{0C7D9F40-5236-08B3-CC0D-389E9291D47B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6" creationId="{8058CE1D-EDAF-5183-4999-C5439E440F18}"/>
          </ac:spMkLst>
        </pc:spChg>
        <pc:spChg chg="mod">
          <ac:chgData name="Drgona, Jan" userId="8107277a-43fb-42e1-8aa0-684adf187181" providerId="ADAL" clId="{EE9A8C11-D2F0-42AA-AC37-89AAC21E4CE5}" dt="2023-06-01T18:45:28.164" v="2177" actId="1035"/>
          <ac:spMkLst>
            <pc:docMk/>
            <pc:sldMk cId="2607815081" sldId="1522"/>
            <ac:spMk id="37" creationId="{88A6376B-E53C-8EE2-664A-3508E88BDDB6}"/>
          </ac:spMkLst>
        </pc:s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8" creationId="{9AAF0408-9411-F7C7-BB6D-14D125B4EFAA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12" creationId="{BBE72EE8-BEA7-FAD9-0F63-2D9186D2063E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16" creationId="{951B57C0-DB16-03C9-3C35-08A3B3F9B9F5}"/>
          </ac:grpSpMkLst>
        </pc:grpChg>
        <pc:grpChg chg="mod">
          <ac:chgData name="Drgona, Jan" userId="8107277a-43fb-42e1-8aa0-684adf187181" providerId="ADAL" clId="{EE9A8C11-D2F0-42AA-AC37-89AAC21E4CE5}" dt="2023-06-01T18:45:28.164" v="2177" actId="1035"/>
          <ac:grpSpMkLst>
            <pc:docMk/>
            <pc:sldMk cId="2607815081" sldId="1522"/>
            <ac:grpSpMk id="27" creationId="{01FC06BE-FDD3-2AAF-18B1-374D4C79BCAE}"/>
          </ac:grpSpMkLst>
        </pc:grpChg>
        <pc:picChg chg="del">
          <ac:chgData name="Drgona, Jan" userId="8107277a-43fb-42e1-8aa0-684adf187181" providerId="ADAL" clId="{EE9A8C11-D2F0-42AA-AC37-89AAC21E4CE5}" dt="2023-06-01T17:04:54.488" v="182" actId="478"/>
          <ac:picMkLst>
            <pc:docMk/>
            <pc:sldMk cId="2607815081" sldId="1522"/>
            <ac:picMk id="4" creationId="{FBB0EBB5-E9C1-D4EB-9F2A-88BC01F8799C}"/>
          </ac:picMkLst>
        </pc:picChg>
        <pc:picChg chg="add del mod">
          <ac:chgData name="Drgona, Jan" userId="8107277a-43fb-42e1-8aa0-684adf187181" providerId="ADAL" clId="{EE9A8C11-D2F0-42AA-AC37-89AAC21E4CE5}" dt="2023-06-01T17:05:35.083" v="188" actId="478"/>
          <ac:picMkLst>
            <pc:docMk/>
            <pc:sldMk cId="2607815081" sldId="1522"/>
            <ac:picMk id="20" creationId="{3FF7D4A0-22BD-26E7-9110-1DA6A197B608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21" creationId="{23D13DDA-6FEC-C6E7-F5ED-6C784BC83899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38" creationId="{FDEE84E8-292F-EE20-0D04-F29BEFD2FFBE}"/>
          </ac:picMkLst>
        </pc:picChg>
        <pc:picChg chg="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39" creationId="{268999F1-8F30-8E98-9EC7-6E086A23AEC4}"/>
          </ac:picMkLst>
        </pc:picChg>
        <pc:picChg chg="add mod">
          <ac:chgData name="Drgona, Jan" userId="8107277a-43fb-42e1-8aa0-684adf187181" providerId="ADAL" clId="{EE9A8C11-D2F0-42AA-AC37-89AAC21E4CE5}" dt="2023-06-01T18:45:28.164" v="2177" actId="1035"/>
          <ac:picMkLst>
            <pc:docMk/>
            <pc:sldMk cId="2607815081" sldId="1522"/>
            <ac:picMk id="1026" creationId="{A3425F0B-4736-2B9B-E140-1CBE0D52A67B}"/>
          </ac:picMkLst>
        </pc:pic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5" creationId="{9B4CC15D-5C88-8BC2-11DB-5B85857EE1BC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2" creationId="{42F2AF57-0ECD-47A6-F0CC-AA4A18A52CCC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3" creationId="{3EBE6076-73AA-1E65-6B8F-FE5561D46B0F}"/>
          </ac:cxnSpMkLst>
        </pc:cxnChg>
        <pc:cxnChg chg="mod">
          <ac:chgData name="Drgona, Jan" userId="8107277a-43fb-42e1-8aa0-684adf187181" providerId="ADAL" clId="{EE9A8C11-D2F0-42AA-AC37-89AAC21E4CE5}" dt="2023-06-01T18:45:28.164" v="2177" actId="1035"/>
          <ac:cxnSpMkLst>
            <pc:docMk/>
            <pc:sldMk cId="2607815081" sldId="1522"/>
            <ac:cxnSpMk id="34" creationId="{DA3CD48F-80BF-48D2-ECE2-D3DC088B6E7B}"/>
          </ac:cxnSpMkLst>
        </pc:cxnChg>
      </pc:sldChg>
      <pc:sldChg chg="del">
        <pc:chgData name="Drgona, Jan" userId="8107277a-43fb-42e1-8aa0-684adf187181" providerId="ADAL" clId="{EE9A8C11-D2F0-42AA-AC37-89AAC21E4CE5}" dt="2023-06-02T14:32:44.338" v="2891" actId="47"/>
        <pc:sldMkLst>
          <pc:docMk/>
          <pc:sldMk cId="4025150702" sldId="1526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610588775" sldId="1527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886959482" sldId="1528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222836775" sldId="1533"/>
        </pc:sldMkLst>
      </pc:sldChg>
      <pc:sldChg chg="add del">
        <pc:chgData name="Drgona, Jan" userId="8107277a-43fb-42e1-8aa0-684adf187181" providerId="ADAL" clId="{EE9A8C11-D2F0-42AA-AC37-89AAC21E4CE5}" dt="2023-06-02T16:47:45.933" v="3186" actId="47"/>
        <pc:sldMkLst>
          <pc:docMk/>
          <pc:sldMk cId="3815795086" sldId="1535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1203774091" sldId="1536"/>
        </pc:sldMkLst>
      </pc:sldChg>
      <pc:sldChg chg="add del">
        <pc:chgData name="Drgona, Jan" userId="8107277a-43fb-42e1-8aa0-684adf187181" providerId="ADAL" clId="{EE9A8C11-D2F0-42AA-AC37-89AAC21E4CE5}" dt="2023-06-02T16:47:48.296" v="3187"/>
        <pc:sldMkLst>
          <pc:docMk/>
          <pc:sldMk cId="2608845593" sldId="1538"/>
        </pc:sldMkLst>
      </pc:sldChg>
      <pc:sldChg chg="modSp add mod">
        <pc:chgData name="Drgona, Jan" userId="8107277a-43fb-42e1-8aa0-684adf187181" providerId="ADAL" clId="{EE9A8C11-D2F0-42AA-AC37-89AAC21E4CE5}" dt="2023-06-02T16:06:02.605" v="3185" actId="20577"/>
        <pc:sldMkLst>
          <pc:docMk/>
          <pc:sldMk cId="149257788" sldId="1539"/>
        </pc:sldMkLst>
        <pc:spChg chg="mod">
          <ac:chgData name="Drgona, Jan" userId="8107277a-43fb-42e1-8aa0-684adf187181" providerId="ADAL" clId="{EE9A8C11-D2F0-42AA-AC37-89AAC21E4CE5}" dt="2023-06-02T16:06:02.605" v="3185" actId="20577"/>
          <ac:spMkLst>
            <pc:docMk/>
            <pc:sldMk cId="149257788" sldId="1539"/>
            <ac:spMk id="4" creationId="{5BA9DBED-4A51-3D8C-3A36-9797FD7B3AAE}"/>
          </ac:spMkLst>
        </pc:spChg>
        <pc:spChg chg="mod">
          <ac:chgData name="Drgona, Jan" userId="8107277a-43fb-42e1-8aa0-684adf187181" providerId="ADAL" clId="{EE9A8C11-D2F0-42AA-AC37-89AAC21E4CE5}" dt="2023-06-01T19:16:27.750" v="2736" actId="6549"/>
          <ac:spMkLst>
            <pc:docMk/>
            <pc:sldMk cId="149257788" sldId="1539"/>
            <ac:spMk id="5" creationId="{8DCC0421-33CE-5BF2-DB32-51612355C271}"/>
          </ac:spMkLst>
        </pc:spChg>
      </pc:sldChg>
      <pc:sldChg chg="modSp add mod ord">
        <pc:chgData name="Drgona, Jan" userId="8107277a-43fb-42e1-8aa0-684adf187181" providerId="ADAL" clId="{EE9A8C11-D2F0-42AA-AC37-89AAC21E4CE5}" dt="2023-06-01T17:07:13.365" v="339" actId="20577"/>
        <pc:sldMkLst>
          <pc:docMk/>
          <pc:sldMk cId="1011525432" sldId="1540"/>
        </pc:sldMkLst>
        <pc:spChg chg="mod">
          <ac:chgData name="Drgona, Jan" userId="8107277a-43fb-42e1-8aa0-684adf187181" providerId="ADAL" clId="{EE9A8C11-D2F0-42AA-AC37-89AAC21E4CE5}" dt="2023-06-01T17:07:08.763" v="329" actId="14100"/>
          <ac:spMkLst>
            <pc:docMk/>
            <pc:sldMk cId="1011525432" sldId="1540"/>
            <ac:spMk id="4" creationId="{5BA9DBED-4A51-3D8C-3A36-9797FD7B3AAE}"/>
          </ac:spMkLst>
        </pc:spChg>
        <pc:spChg chg="mod">
          <ac:chgData name="Drgona, Jan" userId="8107277a-43fb-42e1-8aa0-684adf187181" providerId="ADAL" clId="{EE9A8C11-D2F0-42AA-AC37-89AAC21E4CE5}" dt="2023-06-01T17:07:13.365" v="339" actId="20577"/>
          <ac:spMkLst>
            <pc:docMk/>
            <pc:sldMk cId="1011525432" sldId="1540"/>
            <ac:spMk id="5" creationId="{8DCC0421-33CE-5BF2-DB32-51612355C271}"/>
          </ac:spMkLst>
        </pc:spChg>
      </pc:sldChg>
      <pc:sldChg chg="addSp delSp modSp add mod ord">
        <pc:chgData name="Drgona, Jan" userId="8107277a-43fb-42e1-8aa0-684adf187181" providerId="ADAL" clId="{EE9A8C11-D2F0-42AA-AC37-89AAC21E4CE5}" dt="2023-06-02T14:56:26.349" v="3179" actId="113"/>
        <pc:sldMkLst>
          <pc:docMk/>
          <pc:sldMk cId="2833695061" sldId="1541"/>
        </pc:sldMkLst>
        <pc:spChg chg="mod">
          <ac:chgData name="Drgona, Jan" userId="8107277a-43fb-42e1-8aa0-684adf187181" providerId="ADAL" clId="{EE9A8C11-D2F0-42AA-AC37-89AAC21E4CE5}" dt="2023-06-01T17:14:36.130" v="696" actId="20577"/>
          <ac:spMkLst>
            <pc:docMk/>
            <pc:sldMk cId="2833695061" sldId="1541"/>
            <ac:spMk id="2" creationId="{7F5FD97D-AD65-A14D-A584-DF7F474A1613}"/>
          </ac:spMkLst>
        </pc:spChg>
        <pc:spChg chg="del">
          <ac:chgData name="Drgona, Jan" userId="8107277a-43fb-42e1-8aa0-684adf187181" providerId="ADAL" clId="{EE9A8C11-D2F0-42AA-AC37-89AAC21E4CE5}" dt="2023-06-01T17:14:40.505" v="697" actId="478"/>
          <ac:spMkLst>
            <pc:docMk/>
            <pc:sldMk cId="2833695061" sldId="1541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E9A8C11-D2F0-42AA-AC37-89AAC21E4CE5}" dt="2023-06-01T17:14:42.690" v="698" actId="478"/>
          <ac:spMkLst>
            <pc:docMk/>
            <pc:sldMk cId="2833695061" sldId="1541"/>
            <ac:spMk id="5" creationId="{917AA595-6830-83BF-A2C5-E4C10446580F}"/>
          </ac:spMkLst>
        </pc:spChg>
        <pc:spChg chg="add mod">
          <ac:chgData name="Drgona, Jan" userId="8107277a-43fb-42e1-8aa0-684adf187181" providerId="ADAL" clId="{EE9A8C11-D2F0-42AA-AC37-89AAC21E4CE5}" dt="2023-06-01T17:55:54.176" v="1146" actId="1036"/>
          <ac:spMkLst>
            <pc:docMk/>
            <pc:sldMk cId="2833695061" sldId="1541"/>
            <ac:spMk id="8" creationId="{1803B729-5A56-4B0C-0EB0-B46EB5D8FEF3}"/>
          </ac:spMkLst>
        </pc:spChg>
        <pc:spChg chg="add mod">
          <ac:chgData name="Drgona, Jan" userId="8107277a-43fb-42e1-8aa0-684adf187181" providerId="ADAL" clId="{EE9A8C11-D2F0-42AA-AC37-89AAC21E4CE5}" dt="2023-06-01T18:52:30.231" v="2254" actId="1036"/>
          <ac:spMkLst>
            <pc:docMk/>
            <pc:sldMk cId="2833695061" sldId="1541"/>
            <ac:spMk id="10" creationId="{3986AF65-C728-D5CA-9D2C-E8A992CA55CB}"/>
          </ac:spMkLst>
        </pc:spChg>
        <pc:spChg chg="add mod">
          <ac:chgData name="Drgona, Jan" userId="8107277a-43fb-42e1-8aa0-684adf187181" providerId="ADAL" clId="{EE9A8C11-D2F0-42AA-AC37-89AAC21E4CE5}" dt="2023-06-01T18:52:24.169" v="2241" actId="1036"/>
          <ac:spMkLst>
            <pc:docMk/>
            <pc:sldMk cId="2833695061" sldId="1541"/>
            <ac:spMk id="12" creationId="{33DF5F90-0DFF-9315-0BEC-DDCAA8181B20}"/>
          </ac:spMkLst>
        </pc:spChg>
        <pc:spChg chg="add mod">
          <ac:chgData name="Drgona, Jan" userId="8107277a-43fb-42e1-8aa0-684adf187181" providerId="ADAL" clId="{EE9A8C11-D2F0-42AA-AC37-89AAC21E4CE5}" dt="2023-06-01T18:33:22.490" v="1860" actId="1036"/>
          <ac:spMkLst>
            <pc:docMk/>
            <pc:sldMk cId="2833695061" sldId="1541"/>
            <ac:spMk id="14" creationId="{C26B13A3-9AF1-01F1-6647-42518C083F38}"/>
          </ac:spMkLst>
        </pc:spChg>
        <pc:spChg chg="add mod">
          <ac:chgData name="Drgona, Jan" userId="8107277a-43fb-42e1-8aa0-684adf187181" providerId="ADAL" clId="{EE9A8C11-D2F0-42AA-AC37-89AAC21E4CE5}" dt="2023-06-02T14:56:26.349" v="3179" actId="113"/>
          <ac:spMkLst>
            <pc:docMk/>
            <pc:sldMk cId="2833695061" sldId="1541"/>
            <ac:spMk id="16" creationId="{65B3BAF6-BAE7-EF48-36CD-FCBAA0B9D124}"/>
          </ac:spMkLst>
        </pc:spChg>
        <pc:spChg chg="add mod">
          <ac:chgData name="Drgona, Jan" userId="8107277a-43fb-42e1-8aa0-684adf187181" providerId="ADAL" clId="{EE9A8C11-D2F0-42AA-AC37-89AAC21E4CE5}" dt="2023-06-01T18:52:18.094" v="2235" actId="1035"/>
          <ac:spMkLst>
            <pc:docMk/>
            <pc:sldMk cId="2833695061" sldId="1541"/>
            <ac:spMk id="19" creationId="{20470392-A876-FFF7-B9F5-88BA2648FADD}"/>
          </ac:spMkLst>
        </pc:spChg>
        <pc:spChg chg="del">
          <ac:chgData name="Drgona, Jan" userId="8107277a-43fb-42e1-8aa0-684adf187181" providerId="ADAL" clId="{EE9A8C11-D2F0-42AA-AC37-89AAC21E4CE5}" dt="2023-06-01T17:14:45.464" v="699" actId="478"/>
          <ac:spMkLst>
            <pc:docMk/>
            <pc:sldMk cId="2833695061" sldId="1541"/>
            <ac:spMk id="20" creationId="{0595A4ED-E08D-4506-BF0F-90AB9DF2750F}"/>
          </ac:spMkLst>
        </pc:spChg>
        <pc:spChg chg="mod">
          <ac:chgData name="Drgona, Jan" userId="8107277a-43fb-42e1-8aa0-684adf187181" providerId="ADAL" clId="{EE9A8C11-D2F0-42AA-AC37-89AAC21E4CE5}" dt="2023-06-01T18:33:16.405" v="1851" actId="1035"/>
          <ac:spMkLst>
            <pc:docMk/>
            <pc:sldMk cId="2833695061" sldId="1541"/>
            <ac:spMk id="21" creationId="{D2DDE234-6EBA-404F-950D-AC7ADC15BC23}"/>
          </ac:spMkLst>
        </pc:spChg>
        <pc:spChg chg="mod">
          <ac:chgData name="Drgona, Jan" userId="8107277a-43fb-42e1-8aa0-684adf187181" providerId="ADAL" clId="{EE9A8C11-D2F0-42AA-AC37-89AAC21E4CE5}" dt="2023-06-01T18:33:22.490" v="1860" actId="1036"/>
          <ac:spMkLst>
            <pc:docMk/>
            <pc:sldMk cId="2833695061" sldId="1541"/>
            <ac:spMk id="22" creationId="{DF47BE35-2F1C-4567-8029-3E66162E84E5}"/>
          </ac:spMkLst>
        </pc:spChg>
        <pc:spChg chg="add mod">
          <ac:chgData name="Drgona, Jan" userId="8107277a-43fb-42e1-8aa0-684adf187181" providerId="ADAL" clId="{EE9A8C11-D2F0-42AA-AC37-89AAC21E4CE5}" dt="2023-06-01T18:52:36.225" v="2261" actId="1036"/>
          <ac:spMkLst>
            <pc:docMk/>
            <pc:sldMk cId="2833695061" sldId="1541"/>
            <ac:spMk id="23" creationId="{44F34642-B33B-8B60-78BB-F75990EFA137}"/>
          </ac:spMkLst>
        </pc:spChg>
        <pc:picChg chg="add mod">
          <ac:chgData name="Drgona, Jan" userId="8107277a-43fb-42e1-8aa0-684adf187181" providerId="ADAL" clId="{EE9A8C11-D2F0-42AA-AC37-89AAC21E4CE5}" dt="2023-06-01T18:14:59.603" v="1456" actId="1036"/>
          <ac:picMkLst>
            <pc:docMk/>
            <pc:sldMk cId="2833695061" sldId="1541"/>
            <ac:picMk id="7" creationId="{97004EF7-3BF2-FCA8-FD52-3D02159BE405}"/>
          </ac:picMkLst>
        </pc:picChg>
        <pc:picChg chg="add 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11" creationId="{FBF094BE-93AE-C501-BB20-EAFA5021EE55}"/>
          </ac:picMkLst>
        </pc:picChg>
        <pc:picChg chg="add mod modCrop">
          <ac:chgData name="Drgona, Jan" userId="8107277a-43fb-42e1-8aa0-684adf187181" providerId="ADAL" clId="{EE9A8C11-D2F0-42AA-AC37-89AAC21E4CE5}" dt="2023-06-01T18:33:22.490" v="1860" actId="1036"/>
          <ac:picMkLst>
            <pc:docMk/>
            <pc:sldMk cId="2833695061" sldId="1541"/>
            <ac:picMk id="13" creationId="{1DF13B09-F042-3918-393F-F5C2CDE8BCB7}"/>
          </ac:picMkLst>
        </pc:picChg>
        <pc:picChg chg="add mod">
          <ac:chgData name="Drgona, Jan" userId="8107277a-43fb-42e1-8aa0-684adf187181" providerId="ADAL" clId="{EE9A8C11-D2F0-42AA-AC37-89AAC21E4CE5}" dt="2023-06-01T18:52:18.094" v="2235" actId="1035"/>
          <ac:picMkLst>
            <pc:docMk/>
            <pc:sldMk cId="2833695061" sldId="1541"/>
            <ac:picMk id="18" creationId="{F3DEA7F5-6C89-5510-D76A-841BF0D351B5}"/>
          </ac:picMkLst>
        </pc:picChg>
        <pc:picChg chg="del mod">
          <ac:chgData name="Drgona, Jan" userId="8107277a-43fb-42e1-8aa0-684adf187181" providerId="ADAL" clId="{EE9A8C11-D2F0-42AA-AC37-89AAC21E4CE5}" dt="2023-06-01T17:16:50.172" v="768" actId="478"/>
          <ac:picMkLst>
            <pc:docMk/>
            <pc:sldMk cId="2833695061" sldId="1541"/>
            <ac:picMk id="25" creationId="{8B9ABF31-55B9-42C0-A459-A498393827E8}"/>
          </ac:picMkLst>
        </pc:picChg>
        <pc:picChg chg="mod">
          <ac:chgData name="Drgona, Jan" userId="8107277a-43fb-42e1-8aa0-684adf187181" providerId="ADAL" clId="{EE9A8C11-D2F0-42AA-AC37-89AAC21E4CE5}" dt="2023-06-01T18:33:16.405" v="1851" actId="1035"/>
          <ac:picMkLst>
            <pc:docMk/>
            <pc:sldMk cId="2833695061" sldId="1541"/>
            <ac:picMk id="2050" creationId="{3C3CF8BD-0D69-4BEE-9EB2-42B0EC12050E}"/>
          </ac:picMkLst>
        </pc:picChg>
        <pc:picChg chg="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2052" creationId="{343F7665-6FBB-4781-9F9B-D275007B663D}"/>
          </ac:picMkLst>
        </pc:picChg>
        <pc:picChg chg="del mod">
          <ac:chgData name="Drgona, Jan" userId="8107277a-43fb-42e1-8aa0-684adf187181" providerId="ADAL" clId="{EE9A8C11-D2F0-42AA-AC37-89AAC21E4CE5}" dt="2023-06-01T17:16:50.172" v="768" actId="478"/>
          <ac:picMkLst>
            <pc:docMk/>
            <pc:sldMk cId="2833695061" sldId="1541"/>
            <ac:picMk id="2056" creationId="{D168E12D-E0BF-4F90-A865-59314E60E5E2}"/>
          </ac:picMkLst>
        </pc:picChg>
        <pc:picChg chg="mod">
          <ac:chgData name="Drgona, Jan" userId="8107277a-43fb-42e1-8aa0-684adf187181" providerId="ADAL" clId="{EE9A8C11-D2F0-42AA-AC37-89AAC21E4CE5}" dt="2023-06-01T18:52:24.169" v="2241" actId="1036"/>
          <ac:picMkLst>
            <pc:docMk/>
            <pc:sldMk cId="2833695061" sldId="1541"/>
            <ac:picMk id="2058" creationId="{22A99C27-0BC5-446D-B045-9DBBF732A733}"/>
          </ac:picMkLst>
        </pc:picChg>
        <pc:picChg chg="add mod">
          <ac:chgData name="Drgona, Jan" userId="8107277a-43fb-42e1-8aa0-684adf187181" providerId="ADAL" clId="{EE9A8C11-D2F0-42AA-AC37-89AAC21E4CE5}" dt="2023-06-01T18:52:36.225" v="2261" actId="1036"/>
          <ac:picMkLst>
            <pc:docMk/>
            <pc:sldMk cId="2833695061" sldId="1541"/>
            <ac:picMk id="3074" creationId="{DFE9D565-08F2-9A06-BA6F-4945DDF7DE6E}"/>
          </ac:picMkLst>
        </pc:picChg>
      </pc:sldChg>
      <pc:sldChg chg="delSp modSp add del mod">
        <pc:chgData name="Drgona, Jan" userId="8107277a-43fb-42e1-8aa0-684adf187181" providerId="ADAL" clId="{EE9A8C11-D2F0-42AA-AC37-89AAC21E4CE5}" dt="2023-06-01T18:44:14.900" v="2115" actId="47"/>
        <pc:sldMkLst>
          <pc:docMk/>
          <pc:sldMk cId="2073272586" sldId="1542"/>
        </pc:sldMkLst>
        <pc:spChg chg="mod">
          <ac:chgData name="Drgona, Jan" userId="8107277a-43fb-42e1-8aa0-684adf187181" providerId="ADAL" clId="{EE9A8C11-D2F0-42AA-AC37-89AAC21E4CE5}" dt="2023-06-01T17:21:04.036" v="845" actId="20577"/>
          <ac:spMkLst>
            <pc:docMk/>
            <pc:sldMk cId="2073272586" sldId="1542"/>
            <ac:spMk id="2" creationId="{7F5FD97D-AD65-A14D-A584-DF7F474A161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8" creationId="{1803B729-5A56-4B0C-0EB0-B46EB5D8FEF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10" creationId="{3986AF65-C728-D5CA-9D2C-E8A992CA55CB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12" creationId="{33DF5F90-0DFF-9315-0BEC-DDCAA8181B20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21" creationId="{D2DDE234-6EBA-404F-950D-AC7ADC15BC23}"/>
          </ac:spMkLst>
        </pc:spChg>
        <pc:spChg chg="del">
          <ac:chgData name="Drgona, Jan" userId="8107277a-43fb-42e1-8aa0-684adf187181" providerId="ADAL" clId="{EE9A8C11-D2F0-42AA-AC37-89AAC21E4CE5}" dt="2023-06-01T17:21:06.654" v="846" actId="478"/>
          <ac:spMkLst>
            <pc:docMk/>
            <pc:sldMk cId="2073272586" sldId="1542"/>
            <ac:spMk id="22" creationId="{DF47BE35-2F1C-4567-8029-3E66162E84E5}"/>
          </ac:spMkLst>
        </pc:sp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7" creationId="{97004EF7-3BF2-FCA8-FD52-3D02159BE405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11" creationId="{FBF094BE-93AE-C501-BB20-EAFA5021EE55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0" creationId="{3C3CF8BD-0D69-4BEE-9EB2-42B0EC12050E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2" creationId="{343F7665-6FBB-4781-9F9B-D275007B663D}"/>
          </ac:picMkLst>
        </pc:picChg>
        <pc:picChg chg="del">
          <ac:chgData name="Drgona, Jan" userId="8107277a-43fb-42e1-8aa0-684adf187181" providerId="ADAL" clId="{EE9A8C11-D2F0-42AA-AC37-89AAC21E4CE5}" dt="2023-06-01T17:21:06.654" v="846" actId="478"/>
          <ac:picMkLst>
            <pc:docMk/>
            <pc:sldMk cId="2073272586" sldId="1542"/>
            <ac:picMk id="2058" creationId="{22A99C27-0BC5-446D-B045-9DBBF732A733}"/>
          </ac:picMkLst>
        </pc:picChg>
      </pc:sldChg>
      <pc:sldChg chg="new del">
        <pc:chgData name="Drgona, Jan" userId="8107277a-43fb-42e1-8aa0-684adf187181" providerId="ADAL" clId="{EE9A8C11-D2F0-42AA-AC37-89AAC21E4CE5}" dt="2023-06-01T17:20:56.238" v="823" actId="47"/>
        <pc:sldMkLst>
          <pc:docMk/>
          <pc:sldMk cId="2273630456" sldId="1542"/>
        </pc:sldMkLst>
      </pc:sldChg>
      <pc:sldChg chg="addSp delSp modSp new mod">
        <pc:chgData name="Drgona, Jan" userId="8107277a-43fb-42e1-8aa0-684adf187181" providerId="ADAL" clId="{EE9A8C11-D2F0-42AA-AC37-89AAC21E4CE5}" dt="2023-06-01T19:20:51.846" v="2888" actId="1036"/>
        <pc:sldMkLst>
          <pc:docMk/>
          <pc:sldMk cId="598068887" sldId="1543"/>
        </pc:sldMkLst>
        <pc:spChg chg="del">
          <ac:chgData name="Drgona, Jan" userId="8107277a-43fb-42e1-8aa0-684adf187181" providerId="ADAL" clId="{EE9A8C11-D2F0-42AA-AC37-89AAC21E4CE5}" dt="2023-06-01T18:23:47.106" v="1655" actId="478"/>
          <ac:spMkLst>
            <pc:docMk/>
            <pc:sldMk cId="598068887" sldId="1543"/>
            <ac:spMk id="3" creationId="{0631CDC8-E820-76EB-5430-0242A2134083}"/>
          </ac:spMkLst>
        </pc:spChg>
        <pc:spChg chg="del">
          <ac:chgData name="Drgona, Jan" userId="8107277a-43fb-42e1-8aa0-684adf187181" providerId="ADAL" clId="{EE9A8C11-D2F0-42AA-AC37-89AAC21E4CE5}" dt="2023-06-01T18:24:24.603" v="1759" actId="478"/>
          <ac:spMkLst>
            <pc:docMk/>
            <pc:sldMk cId="598068887" sldId="1543"/>
            <ac:spMk id="4" creationId="{ADF2AF01-0F2F-966D-15C3-7DC2DD90DFB9}"/>
          </ac:spMkLst>
        </pc:spChg>
        <pc:spChg chg="del">
          <ac:chgData name="Drgona, Jan" userId="8107277a-43fb-42e1-8aa0-684adf187181" providerId="ADAL" clId="{EE9A8C11-D2F0-42AA-AC37-89AAC21E4CE5}" dt="2023-06-01T18:57:21.655" v="2370" actId="478"/>
          <ac:spMkLst>
            <pc:docMk/>
            <pc:sldMk cId="598068887" sldId="1543"/>
            <ac:spMk id="5" creationId="{09877781-4AA5-AB05-99E5-DABCE3993E1C}"/>
          </ac:spMkLst>
        </pc:spChg>
        <pc:spChg chg="del">
          <ac:chgData name="Drgona, Jan" userId="8107277a-43fb-42e1-8aa0-684adf187181" providerId="ADAL" clId="{EE9A8C11-D2F0-42AA-AC37-89AAC21E4CE5}" dt="2023-06-01T18:57:19.030" v="2369" actId="478"/>
          <ac:spMkLst>
            <pc:docMk/>
            <pc:sldMk cId="598068887" sldId="1543"/>
            <ac:spMk id="6" creationId="{851A05FE-16A6-3A94-172D-B6356486D2A5}"/>
          </ac:spMkLst>
        </pc:spChg>
        <pc:spChg chg="add mod">
          <ac:chgData name="Drgona, Jan" userId="8107277a-43fb-42e1-8aa0-684adf187181" providerId="ADAL" clId="{EE9A8C11-D2F0-42AA-AC37-89AAC21E4CE5}" dt="2023-06-01T19:18:55.186" v="2794" actId="20577"/>
          <ac:spMkLst>
            <pc:docMk/>
            <pc:sldMk cId="598068887" sldId="1543"/>
            <ac:spMk id="7" creationId="{24CA6C37-EFF0-8227-6984-5CFC154EA0D1}"/>
          </ac:spMkLst>
        </pc:spChg>
        <pc:spChg chg="add mod">
          <ac:chgData name="Drgona, Jan" userId="8107277a-43fb-42e1-8aa0-684adf187181" providerId="ADAL" clId="{EE9A8C11-D2F0-42AA-AC37-89AAC21E4CE5}" dt="2023-06-01T19:20:22.070" v="2854" actId="1036"/>
          <ac:spMkLst>
            <pc:docMk/>
            <pc:sldMk cId="598068887" sldId="1543"/>
            <ac:spMk id="9" creationId="{C1809AE5-3DFC-D995-22DA-D2EA2849C35F}"/>
          </ac:spMkLst>
        </pc:spChg>
        <pc:spChg chg="add mod">
          <ac:chgData name="Drgona, Jan" userId="8107277a-43fb-42e1-8aa0-684adf187181" providerId="ADAL" clId="{EE9A8C11-D2F0-42AA-AC37-89AAC21E4CE5}" dt="2023-06-01T19:20:19.038" v="2852" actId="1035"/>
          <ac:spMkLst>
            <pc:docMk/>
            <pc:sldMk cId="598068887" sldId="1543"/>
            <ac:spMk id="11" creationId="{F59F2711-657B-1964-DDCA-9F17B626B3C3}"/>
          </ac:spMkLst>
        </pc:spChg>
        <pc:spChg chg="add mod">
          <ac:chgData name="Drgona, Jan" userId="8107277a-43fb-42e1-8aa0-684adf187181" providerId="ADAL" clId="{EE9A8C11-D2F0-42AA-AC37-89AAC21E4CE5}" dt="2023-06-01T19:10:26.840" v="2673" actId="1036"/>
          <ac:spMkLst>
            <pc:docMk/>
            <pc:sldMk cId="598068887" sldId="1543"/>
            <ac:spMk id="13" creationId="{608AA0E8-07A7-0F04-94FB-9F8BE81D530B}"/>
          </ac:spMkLst>
        </pc:spChg>
        <pc:spChg chg="add mod">
          <ac:chgData name="Drgona, Jan" userId="8107277a-43fb-42e1-8aa0-684adf187181" providerId="ADAL" clId="{EE9A8C11-D2F0-42AA-AC37-89AAC21E4CE5}" dt="2023-06-01T19:20:47.975" v="2883" actId="1035"/>
          <ac:spMkLst>
            <pc:docMk/>
            <pc:sldMk cId="598068887" sldId="1543"/>
            <ac:spMk id="15" creationId="{CAEAD506-BB41-207D-E4A3-4846AD58830F}"/>
          </ac:spMkLst>
        </pc:spChg>
        <pc:spChg chg="add mod">
          <ac:chgData name="Drgona, Jan" userId="8107277a-43fb-42e1-8aa0-684adf187181" providerId="ADAL" clId="{EE9A8C11-D2F0-42AA-AC37-89AAC21E4CE5}" dt="2023-06-01T19:20:34.218" v="2861" actId="1035"/>
          <ac:spMkLst>
            <pc:docMk/>
            <pc:sldMk cId="598068887" sldId="1543"/>
            <ac:spMk id="18" creationId="{EDE00FBF-EEA6-7718-21EA-6D884F01CAED}"/>
          </ac:spMkLst>
        </pc:spChg>
        <pc:spChg chg="add mod">
          <ac:chgData name="Drgona, Jan" userId="8107277a-43fb-42e1-8aa0-684adf187181" providerId="ADAL" clId="{EE9A8C11-D2F0-42AA-AC37-89AAC21E4CE5}" dt="2023-06-01T19:19:45.829" v="2836" actId="1036"/>
          <ac:spMkLst>
            <pc:docMk/>
            <pc:sldMk cId="598068887" sldId="1543"/>
            <ac:spMk id="20" creationId="{9E015339-5627-44ED-D564-2D7210B98A4B}"/>
          </ac:spMkLst>
        </pc:spChg>
        <pc:picChg chg="add mod">
          <ac:chgData name="Drgona, Jan" userId="8107277a-43fb-42e1-8aa0-684adf187181" providerId="ADAL" clId="{EE9A8C11-D2F0-42AA-AC37-89AAC21E4CE5}" dt="2023-06-01T19:20:51.846" v="2888" actId="1036"/>
          <ac:picMkLst>
            <pc:docMk/>
            <pc:sldMk cId="598068887" sldId="1543"/>
            <ac:picMk id="16" creationId="{43DF76AB-E0E5-2401-5702-0B3762536F57}"/>
          </ac:picMkLst>
        </pc:picChg>
        <pc:picChg chg="add mod">
          <ac:chgData name="Drgona, Jan" userId="8107277a-43fb-42e1-8aa0-684adf187181" providerId="ADAL" clId="{EE9A8C11-D2F0-42AA-AC37-89AAC21E4CE5}" dt="2023-06-01T19:19:45.829" v="2836" actId="1036"/>
          <ac:picMkLst>
            <pc:docMk/>
            <pc:sldMk cId="598068887" sldId="1543"/>
            <ac:picMk id="21" creationId="{CD28C035-3831-060B-CC29-3AC2F1AF8EE9}"/>
          </ac:picMkLst>
        </pc:picChg>
        <pc:picChg chg="add mod">
          <ac:chgData name="Drgona, Jan" userId="8107277a-43fb-42e1-8aa0-684adf187181" providerId="ADAL" clId="{EE9A8C11-D2F0-42AA-AC37-89AAC21E4CE5}" dt="2023-06-01T19:20:22.070" v="2854" actId="1036"/>
          <ac:picMkLst>
            <pc:docMk/>
            <pc:sldMk cId="598068887" sldId="1543"/>
            <ac:picMk id="4098" creationId="{E7717DC3-F454-AB0A-607B-27825D8EABCA}"/>
          </ac:picMkLst>
        </pc:picChg>
        <pc:picChg chg="add mod">
          <ac:chgData name="Drgona, Jan" userId="8107277a-43fb-42e1-8aa0-684adf187181" providerId="ADAL" clId="{EE9A8C11-D2F0-42AA-AC37-89AAC21E4CE5}" dt="2023-06-01T19:20:19.038" v="2852" actId="1035"/>
          <ac:picMkLst>
            <pc:docMk/>
            <pc:sldMk cId="598068887" sldId="1543"/>
            <ac:picMk id="4100" creationId="{20725F4C-A1D4-AFD6-E74B-9F1A73BFE8B8}"/>
          </ac:picMkLst>
        </pc:picChg>
        <pc:picChg chg="add mod">
          <ac:chgData name="Drgona, Jan" userId="8107277a-43fb-42e1-8aa0-684adf187181" providerId="ADAL" clId="{EE9A8C11-D2F0-42AA-AC37-89AAC21E4CE5}" dt="2023-06-01T19:10:26.840" v="2673" actId="1036"/>
          <ac:picMkLst>
            <pc:docMk/>
            <pc:sldMk cId="598068887" sldId="1543"/>
            <ac:picMk id="4102" creationId="{184546DB-36CF-C7B3-7085-55AC8181E8F8}"/>
          </ac:picMkLst>
        </pc:picChg>
        <pc:picChg chg="add mod">
          <ac:chgData name="Drgona, Jan" userId="8107277a-43fb-42e1-8aa0-684adf187181" providerId="ADAL" clId="{EE9A8C11-D2F0-42AA-AC37-89AAC21E4CE5}" dt="2023-06-01T19:20:34.218" v="2861" actId="1035"/>
          <ac:picMkLst>
            <pc:docMk/>
            <pc:sldMk cId="598068887" sldId="1543"/>
            <ac:picMk id="4104" creationId="{F4D7CB38-25FE-E57F-3C4A-186ED38A8D6F}"/>
          </ac:picMkLst>
        </pc:picChg>
      </pc:sldChg>
      <pc:sldChg chg="modSp add ord">
        <pc:chgData name="Drgona, Jan" userId="8107277a-43fb-42e1-8aa0-684adf187181" providerId="ADAL" clId="{EE9A8C11-D2F0-42AA-AC37-89AAC21E4CE5}" dt="2023-06-02T14:35:51.256" v="2898" actId="403"/>
        <pc:sldMkLst>
          <pc:docMk/>
          <pc:sldMk cId="4245335171" sldId="1544"/>
        </pc:sldMkLst>
        <pc:spChg chg="mod">
          <ac:chgData name="Drgona, Jan" userId="8107277a-43fb-42e1-8aa0-684adf187181" providerId="ADAL" clId="{EE9A8C11-D2F0-42AA-AC37-89AAC21E4CE5}" dt="2023-06-02T14:35:51.256" v="2898" actId="403"/>
          <ac:spMkLst>
            <pc:docMk/>
            <pc:sldMk cId="4245335171" sldId="1544"/>
            <ac:spMk id="10" creationId="{D100044E-D450-6B9B-C09B-1F544D898879}"/>
          </ac:spMkLst>
        </pc:spChg>
      </pc:sldChg>
      <pc:sldChg chg="modSp add mod ord">
        <pc:chgData name="Drgona, Jan" userId="8107277a-43fb-42e1-8aa0-684adf187181" providerId="ADAL" clId="{EE9A8C11-D2F0-42AA-AC37-89AAC21E4CE5}" dt="2023-06-02T14:35:57" v="2899" actId="403"/>
        <pc:sldMkLst>
          <pc:docMk/>
          <pc:sldMk cId="1358750766" sldId="1545"/>
        </pc:sldMkLst>
        <pc:spChg chg="mod">
          <ac:chgData name="Drgona, Jan" userId="8107277a-43fb-42e1-8aa0-684adf187181" providerId="ADAL" clId="{EE9A8C11-D2F0-42AA-AC37-89AAC21E4CE5}" dt="2023-06-02T14:35:57" v="2899" actId="403"/>
          <ac:spMkLst>
            <pc:docMk/>
            <pc:sldMk cId="1358750766" sldId="1545"/>
            <ac:spMk id="10" creationId="{D100044E-D450-6B9B-C09B-1F544D898879}"/>
          </ac:spMkLst>
        </pc:spChg>
      </pc:sldChg>
      <pc:sldChg chg="modSp add mod ord">
        <pc:chgData name="Drgona, Jan" userId="8107277a-43fb-42e1-8aa0-684adf187181" providerId="ADAL" clId="{EE9A8C11-D2F0-42AA-AC37-89AAC21E4CE5}" dt="2023-06-02T14:35:59.459" v="2900" actId="403"/>
        <pc:sldMkLst>
          <pc:docMk/>
          <pc:sldMk cId="391004411" sldId="1546"/>
        </pc:sldMkLst>
        <pc:spChg chg="mod">
          <ac:chgData name="Drgona, Jan" userId="8107277a-43fb-42e1-8aa0-684adf187181" providerId="ADAL" clId="{EE9A8C11-D2F0-42AA-AC37-89AAC21E4CE5}" dt="2023-06-02T14:35:59.459" v="2900" actId="403"/>
          <ac:spMkLst>
            <pc:docMk/>
            <pc:sldMk cId="391004411" sldId="1546"/>
            <ac:spMk id="10" creationId="{D100044E-D450-6B9B-C09B-1F544D898879}"/>
          </ac:spMkLst>
        </pc:spChg>
      </pc:sldChg>
      <pc:sldChg chg="addSp delSp modSp add mod">
        <pc:chgData name="Drgona, Jan" userId="8107277a-43fb-42e1-8aa0-684adf187181" providerId="ADAL" clId="{EE9A8C11-D2F0-42AA-AC37-89AAC21E4CE5}" dt="2023-06-02T14:42:09.954" v="2946" actId="20577"/>
        <pc:sldMkLst>
          <pc:docMk/>
          <pc:sldMk cId="3242493495" sldId="1547"/>
        </pc:sldMkLst>
        <pc:spChg chg="mod">
          <ac:chgData name="Drgona, Jan" userId="8107277a-43fb-42e1-8aa0-684adf187181" providerId="ADAL" clId="{EE9A8C11-D2F0-42AA-AC37-89AAC21E4CE5}" dt="2023-06-02T14:42:09.954" v="2946" actId="20577"/>
          <ac:spMkLst>
            <pc:docMk/>
            <pc:sldMk cId="3242493495" sldId="1547"/>
            <ac:spMk id="2" creationId="{3F87BD64-D98D-923E-E300-E06EAB2965CE}"/>
          </ac:spMkLst>
        </pc:spChg>
        <pc:spChg chg="add mod">
          <ac:chgData name="Drgona, Jan" userId="8107277a-43fb-42e1-8aa0-684adf187181" providerId="ADAL" clId="{EE9A8C11-D2F0-42AA-AC37-89AAC21E4CE5}" dt="2023-06-02T14:41:57.067" v="2929"/>
          <ac:spMkLst>
            <pc:docMk/>
            <pc:sldMk cId="3242493495" sldId="1547"/>
            <ac:spMk id="3" creationId="{93E0E551-4AD9-5749-9130-E1A6B61CD678}"/>
          </ac:spMkLst>
        </pc:spChg>
        <pc:spChg chg="mod">
          <ac:chgData name="Drgona, Jan" userId="8107277a-43fb-42e1-8aa0-684adf187181" providerId="ADAL" clId="{EE9A8C11-D2F0-42AA-AC37-89AAC21E4CE5}" dt="2023-06-02T14:40:16.682" v="2913" actId="1076"/>
          <ac:spMkLst>
            <pc:docMk/>
            <pc:sldMk cId="3242493495" sldId="1547"/>
            <ac:spMk id="88" creationId="{E422689D-4CA6-A42F-003D-2103F44392F1}"/>
          </ac:spMkLst>
        </pc:spChg>
        <pc:spChg chg="del mod">
          <ac:chgData name="Drgona, Jan" userId="8107277a-43fb-42e1-8aa0-684adf187181" providerId="ADAL" clId="{EE9A8C11-D2F0-42AA-AC37-89AAC21E4CE5}" dt="2023-06-02T14:41:56.619" v="2928" actId="478"/>
          <ac:spMkLst>
            <pc:docMk/>
            <pc:sldMk cId="3242493495" sldId="1547"/>
            <ac:spMk id="90" creationId="{D4B4A8A8-8017-B212-5076-A155E7B3526E}"/>
          </ac:spMkLst>
        </pc:spChg>
      </pc:sldChg>
      <pc:sldChg chg="modSp add mod">
        <pc:chgData name="Drgona, Jan" userId="8107277a-43fb-42e1-8aa0-684adf187181" providerId="ADAL" clId="{EE9A8C11-D2F0-42AA-AC37-89AAC21E4CE5}" dt="2023-06-02T14:42:41.665" v="2970" actId="1037"/>
        <pc:sldMkLst>
          <pc:docMk/>
          <pc:sldMk cId="3325476596" sldId="1548"/>
        </pc:sldMkLst>
        <pc:spChg chg="mod">
          <ac:chgData name="Drgona, Jan" userId="8107277a-43fb-42e1-8aa0-684adf187181" providerId="ADAL" clId="{EE9A8C11-D2F0-42AA-AC37-89AAC21E4CE5}" dt="2023-06-02T14:42:16.859" v="2948"/>
          <ac:spMkLst>
            <pc:docMk/>
            <pc:sldMk cId="3325476596" sldId="1548"/>
            <ac:spMk id="2" creationId="{27AA29DD-5AEF-3916-20C1-2FC8239AA3D3}"/>
          </ac:spMkLst>
        </pc:spChg>
        <pc:spChg chg="mod">
          <ac:chgData name="Drgona, Jan" userId="8107277a-43fb-42e1-8aa0-684adf187181" providerId="ADAL" clId="{EE9A8C11-D2F0-42AA-AC37-89AAC21E4CE5}" dt="2023-06-02T14:42:41.665" v="2970" actId="1037"/>
          <ac:spMkLst>
            <pc:docMk/>
            <pc:sldMk cId="3325476596" sldId="1548"/>
            <ac:spMk id="9" creationId="{12180866-F50D-73F8-B966-D04131CFC5DB}"/>
          </ac:spMkLst>
        </pc:spChg>
      </pc:sldChg>
      <pc:sldChg chg="modSp new mod">
        <pc:chgData name="Drgona, Jan" userId="8107277a-43fb-42e1-8aa0-684adf187181" providerId="ADAL" clId="{EE9A8C11-D2F0-42AA-AC37-89AAC21E4CE5}" dt="2023-06-02T14:56:08.883" v="3177" actId="1076"/>
        <pc:sldMkLst>
          <pc:docMk/>
          <pc:sldMk cId="1196634865" sldId="1549"/>
        </pc:sldMkLst>
        <pc:spChg chg="mod">
          <ac:chgData name="Drgona, Jan" userId="8107277a-43fb-42e1-8aa0-684adf187181" providerId="ADAL" clId="{EE9A8C11-D2F0-42AA-AC37-89AAC21E4CE5}" dt="2023-06-02T14:47:32.295" v="3040" actId="1076"/>
          <ac:spMkLst>
            <pc:docMk/>
            <pc:sldMk cId="1196634865" sldId="1549"/>
            <ac:spMk id="2" creationId="{C0D8A3C0-71EF-6DFC-5914-CB757EC3D722}"/>
          </ac:spMkLst>
        </pc:spChg>
        <pc:spChg chg="mod">
          <ac:chgData name="Drgona, Jan" userId="8107277a-43fb-42e1-8aa0-684adf187181" providerId="ADAL" clId="{EE9A8C11-D2F0-42AA-AC37-89AAC21E4CE5}" dt="2023-06-02T14:56:08.883" v="3177" actId="1076"/>
          <ac:spMkLst>
            <pc:docMk/>
            <pc:sldMk cId="1196634865" sldId="1549"/>
            <ac:spMk id="3" creationId="{2AB5BA60-7D29-9375-64BF-46B1F3DC7595}"/>
          </ac:spMkLst>
        </pc:spChg>
      </pc:sldChg>
      <pc:sldChg chg="add">
        <pc:chgData name="Drgona, Jan" userId="8107277a-43fb-42e1-8aa0-684adf187181" providerId="ADAL" clId="{EE9A8C11-D2F0-42AA-AC37-89AAC21E4CE5}" dt="2023-06-02T16:47:48.296" v="3187"/>
        <pc:sldMkLst>
          <pc:docMk/>
          <pc:sldMk cId="1852038863" sldId="1550"/>
        </pc:sldMkLst>
      </pc:sldChg>
      <pc:sldMasterChg chg="delSldLayout">
        <pc:chgData name="Drgona, Jan" userId="8107277a-43fb-42e1-8aa0-684adf187181" providerId="ADAL" clId="{EE9A8C11-D2F0-42AA-AC37-89AAC21E4CE5}" dt="2023-06-02T16:47:45.933" v="3186" actId="47"/>
        <pc:sldMasterMkLst>
          <pc:docMk/>
          <pc:sldMasterMk cId="1745893177" sldId="2147483648"/>
        </pc:sldMasterMkLst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4273270610" sldId="2147483660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2093736430" sldId="2147483661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759620663" sldId="2147483662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818128588" sldId="2147483664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3709498132" sldId="2147483665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4171497792" sldId="2147483666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1526947222" sldId="2147483667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3310535014" sldId="2147483668"/>
          </pc:sldLayoutMkLst>
        </pc:sldLayoutChg>
        <pc:sldLayoutChg chg="del">
          <pc:chgData name="Drgona, Jan" userId="8107277a-43fb-42e1-8aa0-684adf187181" providerId="ADAL" clId="{EE9A8C11-D2F0-42AA-AC37-89AAC21E4CE5}" dt="2023-06-02T14:32:44.338" v="2891" actId="47"/>
          <pc:sldLayoutMkLst>
            <pc:docMk/>
            <pc:sldMasterMk cId="1745893177" sldId="2147483648"/>
            <pc:sldLayoutMk cId="984419836" sldId="2147483669"/>
          </pc:sldLayoutMkLst>
        </pc:sldLayoutChg>
        <pc:sldLayoutChg chg="del">
          <pc:chgData name="Drgona, Jan" userId="8107277a-43fb-42e1-8aa0-684adf187181" providerId="ADAL" clId="{EE9A8C11-D2F0-42AA-AC37-89AAC21E4CE5}" dt="2023-06-02T14:37:16.690" v="2908" actId="47"/>
          <pc:sldLayoutMkLst>
            <pc:docMk/>
            <pc:sldMasterMk cId="1745893177" sldId="2147483648"/>
            <pc:sldLayoutMk cId="3940842511" sldId="2147483671"/>
          </pc:sldLayoutMkLst>
        </pc:sldLayoutChg>
        <pc:sldLayoutChg chg="del">
          <pc:chgData name="Drgona, Jan" userId="8107277a-43fb-42e1-8aa0-684adf187181" providerId="ADAL" clId="{EE9A8C11-D2F0-42AA-AC37-89AAC21E4CE5}" dt="2023-06-02T16:47:45.933" v="3186" actId="47"/>
          <pc:sldLayoutMkLst>
            <pc:docMk/>
            <pc:sldMasterMk cId="1745893177" sldId="2147483648"/>
            <pc:sldLayoutMk cId="169532690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CE039-7695-E143-9B1F-6746ED4958FB}" type="datetimeFigureOut">
              <a:rPr lang="en-CH" smtClean="0"/>
              <a:t>06/02/2023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EA14D-1647-A942-BD7D-AAEA65CCD9D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631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181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8CAD21-27A5-6745-B2ED-A93795785B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9396E-943E-0A4F-9EEC-81E660693AFB}" type="datetime1">
              <a:rPr lang="fr-CH" smtClean="0"/>
              <a:t>02.06.2023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D76E94-69F6-3342-B3C2-3A7AF0FCD4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FAC232F2-3183-4541-ABBC-B5379AF0B3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472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782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45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2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LATEXIT: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g(x)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= \max_{w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{W}}~g(x, w)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f^{(1)}(x),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f^{(M)}(x)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 ~~\text{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}~~c(x)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B7DBC5-2A13-CA47-B9EE-6017A92B6B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52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D308-1B8A-304F-843A-1112FA46B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" y="827769"/>
            <a:ext cx="9144000" cy="809847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D82CB-1F7D-854E-A202-029964A5E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7" y="1833790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9F7C1-BFA2-D148-87E9-61C76D184983}"/>
              </a:ext>
            </a:extLst>
          </p:cNvPr>
          <p:cNvSpPr/>
          <p:nvPr userDrawn="1"/>
        </p:nvSpPr>
        <p:spPr>
          <a:xfrm>
            <a:off x="0" y="0"/>
            <a:ext cx="266330" cy="631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E91639-998D-154D-998C-B6459A7B8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287" y="2384329"/>
            <a:ext cx="6410325" cy="532860"/>
          </a:xfrm>
        </p:spPr>
        <p:txBody>
          <a:bodyPr>
            <a:normAutofit/>
          </a:bodyPr>
          <a:lstStyle>
            <a:lvl1pPr marL="0" indent="0">
              <a:buNone/>
              <a:defRPr sz="1600" b="0"/>
            </a:lvl1pPr>
            <a:lvl2pPr marL="457200" indent="0" algn="l">
              <a:buNone/>
              <a:defRPr lang="en-CH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CH" dirty="0"/>
              <a:t>Author1</a:t>
            </a:r>
            <a:r>
              <a:rPr lang="en-CH" baseline="30000" dirty="0"/>
              <a:t>1</a:t>
            </a:r>
            <a:r>
              <a:rPr lang="en-CH" baseline="0" dirty="0"/>
              <a:t>, Author2</a:t>
            </a:r>
            <a:r>
              <a:rPr lang="en-CH" baseline="30000" dirty="0"/>
              <a:t>2</a:t>
            </a:r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EE3716-B616-B544-B6A0-C0E9D6A885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043" y="3175707"/>
            <a:ext cx="6623235" cy="65056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CH" baseline="0" dirty="0"/>
              <a:t>1Automatic Control Lab, EPFL</a:t>
            </a:r>
            <a:endParaRPr lang="en-CH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CE3DAFE-2248-0347-9E90-7F9816BC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2043" y="39122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CH"/>
              <a:t>April 1, 2022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20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970D-A798-6245-99C5-0837A9B5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B29F14-63B8-844D-8E57-DDD4F27EC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635C3-2CAA-014A-B3C9-AC2B971C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773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C7286-2AF2-6C40-8DF4-0E8D67B46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5F99F-0978-6F47-8747-BA0C8B8E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A1D44-A616-524B-91DE-9F018C25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3809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0" y="351080"/>
            <a:ext cx="11547835" cy="47086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11" y="945116"/>
            <a:ext cx="11547836" cy="5293899"/>
          </a:xfrm>
          <a:prstGeom prst="rect">
            <a:avLst/>
          </a:prstGeom>
        </p:spPr>
        <p:txBody>
          <a:bodyPr/>
          <a:lstStyle>
            <a:lvl1pPr marL="238125" indent="-238125">
              <a:spcBef>
                <a:spcPts val="1200"/>
              </a:spcBef>
              <a:spcAft>
                <a:spcPts val="0"/>
              </a:spcAft>
              <a:tabLst/>
              <a:defRPr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77813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62013" indent="-238125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238125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487488" indent="-238125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tabLst/>
              <a:defRPr sz="2000"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A0B5C-7DC3-8946-BFC9-40198B71597C}"/>
              </a:ext>
            </a:extLst>
          </p:cNvPr>
          <p:cNvSpPr txBox="1"/>
          <p:nvPr userDrawn="1"/>
        </p:nvSpPr>
        <p:spPr>
          <a:xfrm>
            <a:off x="11610118" y="6555466"/>
            <a:ext cx="571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E1EEC1-040B-4AFD-8CDD-E1A0682B64B1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A4A5E7C-4C70-4F4F-B3E5-8501094B0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349516"/>
            <a:ext cx="11231217" cy="508484"/>
          </a:xfrm>
        </p:spPr>
        <p:txBody>
          <a:bodyPr bIns="91440" anchor="b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baseline="30000" dirty="0"/>
              <a:t>#</a:t>
            </a:r>
            <a:r>
              <a:rPr lang="en-US" dirty="0"/>
              <a:t>Citations (Font Size 12)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549449" y="6390706"/>
            <a:ext cx="255373" cy="205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63861-4798-3544-90A0-05496149B3B5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6/2/2023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0" y="365125"/>
            <a:ext cx="11663680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4160" y="6356350"/>
            <a:ext cx="2743200" cy="365125"/>
          </a:xfrm>
        </p:spPr>
        <p:txBody>
          <a:bodyPr/>
          <a:lstStyle/>
          <a:p>
            <a:fld id="{EB02EBCB-863B-F145-940D-3918D777C553}" type="datetime1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6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22289" y="6563341"/>
            <a:ext cx="979211" cy="27699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rgbClr val="898989"/>
                </a:solidFill>
                <a:latin typeface="Helvetica Neue Light"/>
                <a:ea typeface="Arial" pitchFamily="-111" charset="0"/>
                <a:cs typeface="Helvetica Neue Light"/>
              </a:defRPr>
            </a:lvl1pPr>
          </a:lstStyle>
          <a:p>
            <a:r>
              <a:rPr lang="en-US" noProof="0" dirty="0"/>
              <a:t> </a:t>
            </a:r>
            <a:fld id="{2B8F2E24-B5BC-C44B-BFE8-EC0037A6389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23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40A-D6E2-9B49-999D-A8B7EAF7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0515600" cy="45272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F595-FC5C-3E43-8468-138B6268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7FAB-49A0-5C47-9C0E-53167A18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866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8FCC-09EA-D74A-B55F-EBF73FE5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27821-0F78-BB46-8AD1-4406DF17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392EE-B1F0-804B-A914-3F130260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493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EE9E-F132-FF4F-AD11-7D18388F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8542-1E32-814B-BB24-FEF4E4931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84A95-4B6B-034B-A803-A55CD4CA4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54D05-2ABB-E54F-A71D-1EA1A22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196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900D-42F6-8D45-86E4-A3DF6A2E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53591-C52A-784B-8CBF-16062D8C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0A32C-11CE-104D-B8CF-3E310ACDB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441DA-B210-A344-8DE3-120FFD069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E167E-4621-0947-A5F1-5CB3CEB2E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FCACF-497D-514C-A997-F16CFCDC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154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280F-2E97-C242-A7C6-81A22943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17770-049E-344A-B6A5-444EA455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01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46930-9697-AC46-AF05-178ACEE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909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8DD2-D400-4F4B-A86C-B1DC6A8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30FB-47D1-A842-8F61-0AFF78B7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FD271-3FD5-E945-861F-F76C33E5C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4E636-8646-E34A-BF69-3565A2BD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462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EA52-04AE-474C-A53C-2B877201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A39106-987B-CA4D-9998-996D6DF53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BA14E-5083-DA4D-A94A-05883DA22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D7E3-26D3-8146-AB9A-0AFE24E1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1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5C79A-F0A6-ED40-A076-EB58C04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0515600" cy="481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Introduction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21763-E43E-524D-8119-30EA2A68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DA53-4736-E143-ADA9-A1CD1EF60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9493" y="65603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71FF02-C624-F746-8537-A59CE29C52E0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07D709-BEC0-DB4C-B2BD-79FC28C8A56D}"/>
              </a:ext>
            </a:extLst>
          </p:cNvPr>
          <p:cNvSpPr/>
          <p:nvPr userDrawn="1"/>
        </p:nvSpPr>
        <p:spPr>
          <a:xfrm>
            <a:off x="1" y="96370"/>
            <a:ext cx="149530" cy="412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800" dirty="0"/>
          </a:p>
        </p:txBody>
      </p:sp>
    </p:spTree>
    <p:extLst>
      <p:ext uri="{BB962C8B-B14F-4D97-AF65-F5344CB8AC3E}">
        <p14:creationId xmlns:p14="http://schemas.microsoft.com/office/powerpoint/2010/main" val="174589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0" r:id="rId12"/>
    <p:sldLayoutId id="2147483672" r:id="rId13"/>
    <p:sldLayoutId id="2147483673" r:id="rId14"/>
    <p:sldLayoutId id="2147483675" r:id="rId15"/>
    <p:sldLayoutId id="2147483676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tiff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github.com/pnnl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nl/neuromancer" TargetMode="External"/><Relationship Id="rId13" Type="http://schemas.openxmlformats.org/officeDocument/2006/relationships/hyperlink" Target="https://github.com/dynamicslab/pysindy" TargetMode="External"/><Relationship Id="rId3" Type="http://schemas.openxmlformats.org/officeDocument/2006/relationships/hyperlink" Target="https://github.com/pyg-team/pytorch_geometric" TargetMode="External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hyperlink" Target="https://sciml.ai/" TargetMode="External"/><Relationship Id="rId5" Type="http://schemas.openxmlformats.org/officeDocument/2006/relationships/hyperlink" Target="https://github.com/deepmind/jraph" TargetMode="External"/><Relationship Id="rId10" Type="http://schemas.microsoft.com/office/2007/relationships/hdphoto" Target="../media/hdphoto1.wdp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71.png"/><Relationship Id="rId7" Type="http://schemas.openxmlformats.org/officeDocument/2006/relationships/image" Target="../media/image120.png"/><Relationship Id="rId12" Type="http://schemas.openxmlformats.org/officeDocument/2006/relationships/image" Target="../media/image1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50.png"/><Relationship Id="rId5" Type="http://schemas.openxmlformats.org/officeDocument/2006/relationships/image" Target="../media/image100.png"/><Relationship Id="rId10" Type="http://schemas.openxmlformats.org/officeDocument/2006/relationships/image" Target="../media/image140.png"/><Relationship Id="rId9" Type="http://schemas.openxmlformats.org/officeDocument/2006/relationships/image" Target="../media/image130.png"/><Relationship Id="rId14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200.png"/><Relationship Id="rId21" Type="http://schemas.openxmlformats.org/officeDocument/2006/relationships/image" Target="../media/image231.png"/><Relationship Id="rId12" Type="http://schemas.openxmlformats.org/officeDocument/2006/relationships/image" Target="../media/image160.png"/><Relationship Id="rId17" Type="http://schemas.openxmlformats.org/officeDocument/2006/relationships/image" Target="../media/image191.png"/><Relationship Id="rId7" Type="http://schemas.openxmlformats.org/officeDocument/2006/relationships/image" Target="../media/image120.png"/><Relationship Id="rId16" Type="http://schemas.openxmlformats.org/officeDocument/2006/relationships/image" Target="../media/image46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0.png"/><Relationship Id="rId15" Type="http://schemas.openxmlformats.org/officeDocument/2006/relationships/image" Target="../media/image181.png"/><Relationship Id="rId5" Type="http://schemas.openxmlformats.org/officeDocument/2006/relationships/image" Target="../media/image100.png"/><Relationship Id="rId23" Type="http://schemas.openxmlformats.org/officeDocument/2006/relationships/image" Target="../media/image47.png"/><Relationship Id="rId19" Type="http://schemas.openxmlformats.org/officeDocument/2006/relationships/image" Target="../media/image211.png"/><Relationship Id="rId10" Type="http://schemas.openxmlformats.org/officeDocument/2006/relationships/image" Target="../media/image140.png"/><Relationship Id="rId14" Type="http://schemas.openxmlformats.org/officeDocument/2006/relationships/image" Target="../media/image171.png"/><Relationship Id="rId22" Type="http://schemas.openxmlformats.org/officeDocument/2006/relationships/image" Target="../media/image460.png"/><Relationship Id="rId9" Type="http://schemas.openxmlformats.org/officeDocument/2006/relationships/image" Target="../media/image13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231.png"/><Relationship Id="rId21" Type="http://schemas.openxmlformats.org/officeDocument/2006/relationships/image" Target="../media/image130.png"/><Relationship Id="rId12" Type="http://schemas.openxmlformats.org/officeDocument/2006/relationships/image" Target="../media/image330.png"/><Relationship Id="rId17" Type="http://schemas.openxmlformats.org/officeDocument/2006/relationships/image" Target="../media/image221.png"/><Relationship Id="rId7" Type="http://schemas.openxmlformats.org/officeDocument/2006/relationships/image" Target="../media/image120.png"/><Relationship Id="rId16" Type="http://schemas.openxmlformats.org/officeDocument/2006/relationships/image" Target="../media/image21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0.png"/><Relationship Id="rId15" Type="http://schemas.openxmlformats.org/officeDocument/2006/relationships/image" Target="../media/image200.png"/><Relationship Id="rId5" Type="http://schemas.openxmlformats.org/officeDocument/2006/relationships/image" Target="../media/image100.png"/><Relationship Id="rId23" Type="http://schemas.openxmlformats.org/officeDocument/2006/relationships/image" Target="../media/image150.png"/><Relationship Id="rId10" Type="http://schemas.openxmlformats.org/officeDocument/2006/relationships/image" Target="../media/image44.png"/><Relationship Id="rId19" Type="http://schemas.openxmlformats.org/officeDocument/2006/relationships/image" Target="../media/image460.png"/><Relationship Id="rId9" Type="http://schemas.openxmlformats.org/officeDocument/2006/relationships/image" Target="../media/image310.png"/><Relationship Id="rId14" Type="http://schemas.openxmlformats.org/officeDocument/2006/relationships/image" Target="../media/image191.png"/><Relationship Id="rId22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50.png"/><Relationship Id="rId7" Type="http://schemas.openxmlformats.org/officeDocument/2006/relationships/image" Target="../media/image3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github.com/pnnl/neuromancer" TargetMode="External"/><Relationship Id="rId10" Type="http://schemas.openxmlformats.org/officeDocument/2006/relationships/image" Target="../media/image410.png"/><Relationship Id="rId4" Type="http://schemas.openxmlformats.org/officeDocument/2006/relationships/image" Target="../media/image480.png"/><Relationship Id="rId9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tags" Target="../tags/tag4.xml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56.emf"/><Relationship Id="rId5" Type="http://schemas.openxmlformats.org/officeDocument/2006/relationships/tags" Target="../tags/tag6.xml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tags" Target="../tags/tag5.xml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7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16.xml"/><Relationship Id="rId7" Type="http://schemas.openxmlformats.org/officeDocument/2006/relationships/image" Target="../media/image75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4.emf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17.xml"/><Relationship Id="rId9" Type="http://schemas.openxmlformats.org/officeDocument/2006/relationships/image" Target="../media/image7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emf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22.png"/><Relationship Id="rId4" Type="http://schemas.openxmlformats.org/officeDocument/2006/relationships/image" Target="../media/image2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effectLst/>
                <a:latin typeface="Arial" panose="020B0604020202020204" pitchFamily="34" charset="0"/>
              </a:rPr>
              <a:t>Physics-Informed Machine Learning for Modeling and Control of Dynamical Systems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9461" y="3978826"/>
            <a:ext cx="7436201" cy="16557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Authors</a:t>
            </a:r>
            <a:r>
              <a:rPr lang="en-US" dirty="0"/>
              <a:t>: Truong X. Nghiem, Jan Drgona, Colin Jones, Zoltan Nagy, Roland Schwan, Biswadip Dey, Ankush Chakrabarty, Stefano Di Cairano, Joel A. Paulson, Andrea Carron, Melanie N. </a:t>
            </a:r>
            <a:r>
              <a:rPr lang="en-US" dirty="0" err="1"/>
              <a:t>Zeilinger</a:t>
            </a:r>
            <a:r>
              <a:rPr lang="en-US" dirty="0"/>
              <a:t>, Wenceslao Shaw Cortez, Draguna L. Vrabie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B3775-693C-D967-2838-AA2A5DE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25B41A-AD84-D6CB-5E09-594F0136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61" y="222359"/>
            <a:ext cx="11154435" cy="568521"/>
          </a:xfrm>
        </p:spPr>
        <p:txBody>
          <a:bodyPr/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Landscape of Dynamical Systems Modeling Approaches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CC15D-5C88-8BC2-11DB-5B85857EE1BC}"/>
              </a:ext>
            </a:extLst>
          </p:cNvPr>
          <p:cNvCxnSpPr>
            <a:cxnSpLocks/>
          </p:cNvCxnSpPr>
          <p:nvPr/>
        </p:nvCxnSpPr>
        <p:spPr>
          <a:xfrm>
            <a:off x="2560858" y="3405720"/>
            <a:ext cx="72739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C8E635-47EF-829F-9958-2F119DF3C38C}"/>
              </a:ext>
            </a:extLst>
          </p:cNvPr>
          <p:cNvSpPr txBox="1"/>
          <p:nvPr/>
        </p:nvSpPr>
        <p:spPr>
          <a:xfrm>
            <a:off x="532166" y="3109386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5CEB5-9237-A151-729F-8629B31D0283}"/>
              </a:ext>
            </a:extLst>
          </p:cNvPr>
          <p:cNvSpPr txBox="1"/>
          <p:nvPr/>
        </p:nvSpPr>
        <p:spPr>
          <a:xfrm rot="18568569">
            <a:off x="145367" y="2045866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AF0408-9411-F7C7-BB6D-14D125B4EFAA}"/>
              </a:ext>
            </a:extLst>
          </p:cNvPr>
          <p:cNvGrpSpPr/>
          <p:nvPr/>
        </p:nvGrpSpPr>
        <p:grpSpPr>
          <a:xfrm>
            <a:off x="3973152" y="1451829"/>
            <a:ext cx="1436625" cy="1437280"/>
            <a:chOff x="6421316" y="807536"/>
            <a:chExt cx="1909604" cy="2939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/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blipFill>
                  <a:blip r:embed="rId2"/>
                  <a:stretch>
                    <a:fillRect l="-5882" t="-1205" r="-12834" b="-71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13C167-D462-7579-ABAE-12E0F6CC721C}"/>
                </a:ext>
              </a:extLst>
            </p:cNvPr>
            <p:cNvSpPr txBox="1"/>
            <p:nvPr/>
          </p:nvSpPr>
          <p:spPr>
            <a:xfrm>
              <a:off x="6728896" y="807536"/>
              <a:ext cx="1317236" cy="62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B6EF11F3-AE1E-0D3C-D1A6-799AE97C5A83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72EE8-BEA7-FAD9-0F63-2D9186D2063E}"/>
              </a:ext>
            </a:extLst>
          </p:cNvPr>
          <p:cNvGrpSpPr/>
          <p:nvPr/>
        </p:nvGrpSpPr>
        <p:grpSpPr>
          <a:xfrm>
            <a:off x="5543597" y="1461177"/>
            <a:ext cx="1627910" cy="1440216"/>
            <a:chOff x="8637294" y="942665"/>
            <a:chExt cx="1799097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CE3330-082E-B20C-D0EB-C06539E0115A}"/>
                </a:ext>
              </a:extLst>
            </p:cNvPr>
            <p:cNvSpPr txBox="1"/>
            <p:nvPr/>
          </p:nvSpPr>
          <p:spPr>
            <a:xfrm>
              <a:off x="9001698" y="942665"/>
              <a:ext cx="1017237" cy="566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/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blipFill>
                  <a:blip r:embed="rId3"/>
                  <a:stretch>
                    <a:fillRect l="-1538" b="-5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B6443291-DAAA-ADD6-ED60-FDF0B4AA3017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B57C0-DB16-03C9-3C35-08A3B3F9B9F5}"/>
              </a:ext>
            </a:extLst>
          </p:cNvPr>
          <p:cNvGrpSpPr/>
          <p:nvPr/>
        </p:nvGrpSpPr>
        <p:grpSpPr>
          <a:xfrm>
            <a:off x="7256012" y="1473272"/>
            <a:ext cx="1160292" cy="1431904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D0452A-F298-FA65-E458-51C8DC1AF2F7}"/>
                </a:ext>
              </a:extLst>
            </p:cNvPr>
            <p:cNvSpPr txBox="1"/>
            <p:nvPr/>
          </p:nvSpPr>
          <p:spPr>
            <a:xfrm>
              <a:off x="6779729" y="4354298"/>
              <a:ext cx="1208463" cy="52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blipFill>
                  <a:blip r:embed="rId4"/>
                  <a:stretch>
                    <a:fillRect l="-348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3096D78C-6035-C39E-78EA-B3FFC24F0C38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3D13DDA-6FEC-C6E7-F5ED-6C784BC83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677" y="4395163"/>
            <a:ext cx="4138654" cy="1691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4BE280-3829-717D-93FD-A5F55020C483}"/>
              </a:ext>
            </a:extLst>
          </p:cNvPr>
          <p:cNvSpPr txBox="1"/>
          <p:nvPr/>
        </p:nvSpPr>
        <p:spPr>
          <a:xfrm>
            <a:off x="7565440" y="3582959"/>
            <a:ext cx="3209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differential equations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state space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9E21F-B1BA-4AC8-A1D2-0BB988FBFDD9}"/>
              </a:ext>
            </a:extLst>
          </p:cNvPr>
          <p:cNvSpPr txBox="1"/>
          <p:nvPr/>
        </p:nvSpPr>
        <p:spPr>
          <a:xfrm>
            <a:off x="4200252" y="3576769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networked neural ODEs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7224C-DFF5-FF68-82F6-C3F4CB143978}"/>
              </a:ext>
            </a:extLst>
          </p:cNvPr>
          <p:cNvSpPr txBox="1"/>
          <p:nvPr/>
        </p:nvSpPr>
        <p:spPr>
          <a:xfrm>
            <a:off x="5095449" y="3824116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graph neural networks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FCDBA2-768E-E176-8A62-6935BFD1C533}"/>
              </a:ext>
            </a:extLst>
          </p:cNvPr>
          <p:cNvSpPr txBox="1"/>
          <p:nvPr/>
        </p:nvSpPr>
        <p:spPr>
          <a:xfrm>
            <a:off x="2996592" y="3824116"/>
            <a:ext cx="1751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physics priors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443EF3-1C6A-4896-5529-F49F88A679F7}"/>
              </a:ext>
            </a:extLst>
          </p:cNvPr>
          <p:cNvSpPr txBox="1"/>
          <p:nvPr/>
        </p:nvSpPr>
        <p:spPr>
          <a:xfrm>
            <a:off x="2203136" y="3570524"/>
            <a:ext cx="201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physics-based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FC06BE-FDD3-2AAF-18B1-374D4C79BCAE}"/>
              </a:ext>
            </a:extLst>
          </p:cNvPr>
          <p:cNvGrpSpPr/>
          <p:nvPr/>
        </p:nvGrpSpPr>
        <p:grpSpPr>
          <a:xfrm>
            <a:off x="5480689" y="3935520"/>
            <a:ext cx="1932886" cy="2535347"/>
            <a:chOff x="3688914" y="1369756"/>
            <a:chExt cx="3154470" cy="366601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E2B0C1-71C0-50EA-88AB-745DC28253A3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391CD1-C754-E496-BD2B-5D425431D862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</a:t>
              </a:r>
              <a:endParaRPr lang="en-US" sz="18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7115003-A2FE-1E5D-C19A-95837750079D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4</a:t>
              </a:r>
              <a:endParaRPr lang="en-US" sz="18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488DE05-E746-61D5-E82F-FAE5682F6547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80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F2AF57-0ECD-47A6-F0CC-AA4A18A52CCC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BE6076-73AA-1E65-6B8F-FE5561D46B0F}"/>
                </a:ext>
              </a:extLst>
            </p:cNvPr>
            <p:cNvCxnSpPr>
              <a:cxnSpLocks/>
              <a:stCxn id="30" idx="1"/>
              <a:endCxn id="28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3CD48F-80BF-48D2-ECE2-D3DC088B6E7B}"/>
                </a:ext>
              </a:extLst>
            </p:cNvPr>
            <p:cNvCxnSpPr>
              <a:cxnSpLocks/>
              <a:stCxn id="31" idx="6"/>
              <a:endCxn id="28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/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/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blipFill>
                  <a:blip r:embed="rId8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/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DEE84E8-292F-EE20-0D04-F29BEFD2F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07" t="39881" b="26510"/>
          <a:stretch/>
        </p:blipFill>
        <p:spPr>
          <a:xfrm>
            <a:off x="7483936" y="4376996"/>
            <a:ext cx="4429764" cy="1820792"/>
          </a:xfrm>
          <a:prstGeom prst="rect">
            <a:avLst/>
          </a:prstGeom>
        </p:spPr>
      </p:pic>
      <p:pic>
        <p:nvPicPr>
          <p:cNvPr id="39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268999F1-8F30-8E98-9EC7-6E086A23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598" y="1244830"/>
            <a:ext cx="2939071" cy="19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6C13DB-A64D-2E43-A3D1-2706F084CFF5}"/>
              </a:ext>
            </a:extLst>
          </p:cNvPr>
          <p:cNvSpPr txBox="1"/>
          <p:nvPr/>
        </p:nvSpPr>
        <p:spPr>
          <a:xfrm>
            <a:off x="10193866" y="3325817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A3425F0B-4736-2B9B-E140-1CBE0D52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26" y="1424150"/>
            <a:ext cx="2559435" cy="165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2" y="91953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PIML Loss Functions</a:t>
            </a:r>
          </a:p>
        </p:txBody>
      </p:sp>
      <p:pic>
        <p:nvPicPr>
          <p:cNvPr id="2050" name="Picture 2" descr="sys_ID_dataset.">
            <a:extLst>
              <a:ext uri="{FF2B5EF4-FFF2-40B4-BE49-F238E27FC236}">
                <a16:creationId xmlns:a16="http://schemas.microsoft.com/office/drawing/2014/main" id="{3C3CF8BD-0D69-4BEE-9EB2-42B0EC120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r="27533"/>
          <a:stretch/>
        </p:blipFill>
        <p:spPr bwMode="auto">
          <a:xfrm>
            <a:off x="5402828" y="765104"/>
            <a:ext cx="5769683" cy="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DDE234-6EBA-404F-950D-AC7ADC15BC23}"/>
              </a:ext>
            </a:extLst>
          </p:cNvPr>
          <p:cNvSpPr txBox="1"/>
          <p:nvPr/>
        </p:nvSpPr>
        <p:spPr>
          <a:xfrm>
            <a:off x="504404" y="91257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Dataset:</a:t>
            </a:r>
            <a:r>
              <a:rPr lang="en-US" sz="1800" dirty="0"/>
              <a:t> time series of inputs and outputs</a:t>
            </a:r>
            <a:endParaRPr lang="en-US" dirty="0"/>
          </a:p>
        </p:txBody>
      </p:sp>
      <p:pic>
        <p:nvPicPr>
          <p:cNvPr id="2052" name="Picture 4" descr="sys_ID_loss.">
            <a:extLst>
              <a:ext uri="{FF2B5EF4-FFF2-40B4-BE49-F238E27FC236}">
                <a16:creationId xmlns:a16="http://schemas.microsoft.com/office/drawing/2014/main" id="{343F7665-6FBB-4781-9F9B-D275007B6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4" t="6007" r="32061" b="47873"/>
          <a:stretch/>
        </p:blipFill>
        <p:spPr bwMode="auto">
          <a:xfrm>
            <a:off x="2601027" y="3048466"/>
            <a:ext cx="4071322" cy="7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47BE35-2F1C-4567-8029-3E66162E84E5}"/>
              </a:ext>
            </a:extLst>
          </p:cNvPr>
          <p:cNvSpPr txBox="1"/>
          <p:nvPr/>
        </p:nvSpPr>
        <p:spPr>
          <a:xfrm>
            <a:off x="504404" y="3193564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Loss Terms:</a:t>
            </a:r>
            <a:endParaRPr lang="en-US" dirty="0"/>
          </a:p>
        </p:txBody>
      </p:sp>
      <p:pic>
        <p:nvPicPr>
          <p:cNvPr id="2058" name="Picture 10" descr="soft_con_sysID.">
            <a:extLst>
              <a:ext uri="{FF2B5EF4-FFF2-40B4-BE49-F238E27FC236}">
                <a16:creationId xmlns:a16="http://schemas.microsoft.com/office/drawing/2014/main" id="{22A99C27-0BC5-446D-B045-9DBBF732A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9063" r="40296" b="47666"/>
          <a:stretch/>
        </p:blipFill>
        <p:spPr bwMode="auto">
          <a:xfrm>
            <a:off x="2376824" y="4055617"/>
            <a:ext cx="2494680" cy="77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04EF7-3BF2-FCA8-FD52-3D02159BE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8701" y="1676345"/>
            <a:ext cx="3543695" cy="99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3B729-5A56-4B0C-0EB0-B46EB5D8FEF3}"/>
              </a:ext>
            </a:extLst>
          </p:cNvPr>
          <p:cNvSpPr txBox="1"/>
          <p:nvPr/>
        </p:nvSpPr>
        <p:spPr>
          <a:xfrm>
            <a:off x="504404" y="1909761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PIML </a:t>
            </a:r>
            <a:r>
              <a:rPr lang="en-US" sz="1800" b="1" dirty="0"/>
              <a:t>Loss: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6AF65-C728-D5CA-9D2C-E8A992CA55CB}"/>
              </a:ext>
            </a:extLst>
          </p:cNvPr>
          <p:cNvSpPr txBox="1"/>
          <p:nvPr/>
        </p:nvSpPr>
        <p:spPr>
          <a:xfrm>
            <a:off x="8580929" y="4166608"/>
            <a:ext cx="320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State constraints penalties</a:t>
            </a:r>
          </a:p>
        </p:txBody>
      </p:sp>
      <p:pic>
        <p:nvPicPr>
          <p:cNvPr id="11" name="Picture 10" descr="soft_con_sysID.">
            <a:extLst>
              <a:ext uri="{FF2B5EF4-FFF2-40B4-BE49-F238E27FC236}">
                <a16:creationId xmlns:a16="http://schemas.microsoft.com/office/drawing/2014/main" id="{FBF094BE-93AE-C501-BB20-EAFA5021E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54672" r="40296" b="5492"/>
          <a:stretch/>
        </p:blipFill>
        <p:spPr bwMode="auto">
          <a:xfrm>
            <a:off x="4952714" y="4017098"/>
            <a:ext cx="2744087" cy="78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DF5F90-0DFF-9315-0BEC-DDCAA8181B20}"/>
              </a:ext>
            </a:extLst>
          </p:cNvPr>
          <p:cNvSpPr txBox="1"/>
          <p:nvPr/>
        </p:nvSpPr>
        <p:spPr>
          <a:xfrm>
            <a:off x="8580929" y="3409002"/>
            <a:ext cx="1518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Tracking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F13B09-F042-3918-393F-F5C2CDE8BC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4516"/>
          <a:stretch/>
        </p:blipFill>
        <p:spPr>
          <a:xfrm>
            <a:off x="2492071" y="5079324"/>
            <a:ext cx="5074659" cy="411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6B13A3-9AF1-01F1-6647-42518C083F38}"/>
              </a:ext>
            </a:extLst>
          </p:cNvPr>
          <p:cNvSpPr txBox="1"/>
          <p:nvPr/>
        </p:nvSpPr>
        <p:spPr>
          <a:xfrm>
            <a:off x="8580929" y="5030053"/>
            <a:ext cx="326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Lyapunov condition 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3BAF6-BAE7-EF48-36CD-FCBAA0B9D124}"/>
              </a:ext>
            </a:extLst>
          </p:cNvPr>
          <p:cNvSpPr txBox="1"/>
          <p:nvPr/>
        </p:nvSpPr>
        <p:spPr>
          <a:xfrm>
            <a:off x="1095924" y="6359044"/>
            <a:ext cx="10000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</a:t>
            </a:r>
            <a:r>
              <a:rPr lang="en-US" sz="1200" dirty="0"/>
              <a:t>, 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DEA7F5-6C89-5510-D76A-841BF0D35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824" y="5640736"/>
            <a:ext cx="4304383" cy="5475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470392-A876-FFF7-B9F5-88BA2648FADD}"/>
              </a:ext>
            </a:extLst>
          </p:cNvPr>
          <p:cNvSpPr txBox="1"/>
          <p:nvPr/>
        </p:nvSpPr>
        <p:spPr>
          <a:xfrm>
            <a:off x="8580929" y="5708190"/>
            <a:ext cx="326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Jacobian regularizations</a:t>
            </a:r>
          </a:p>
        </p:txBody>
      </p:sp>
      <p:pic>
        <p:nvPicPr>
          <p:cNvPr id="3074" name="Picture 2" descr="Schematic of the PINN for solving differential equations. | Download  Scientific Diagram">
            <a:extLst>
              <a:ext uri="{FF2B5EF4-FFF2-40B4-BE49-F238E27FC236}">
                <a16:creationId xmlns:a16="http://schemas.microsoft.com/office/drawing/2014/main" id="{DFE9D565-08F2-9A06-BA6F-4945DDF7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26" y="1530111"/>
            <a:ext cx="4204719" cy="174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34642-B33B-8B60-78BB-F75990EFA137}"/>
              </a:ext>
            </a:extLst>
          </p:cNvPr>
          <p:cNvSpPr txBox="1"/>
          <p:nvPr/>
        </p:nvSpPr>
        <p:spPr>
          <a:xfrm>
            <a:off x="9249695" y="1514871"/>
            <a:ext cx="100415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PIML loss</a:t>
            </a:r>
          </a:p>
        </p:txBody>
      </p:sp>
    </p:spTree>
    <p:extLst>
      <p:ext uri="{BB962C8B-B14F-4D97-AF65-F5344CB8AC3E}">
        <p14:creationId xmlns:p14="http://schemas.microsoft.com/office/powerpoint/2010/main" val="28336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227259" y="3579871"/>
            <a:ext cx="9737482" cy="3546290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54" y="225778"/>
            <a:ext cx="9015172" cy="424853"/>
          </a:xfrm>
        </p:spPr>
        <p:txBody>
          <a:bodyPr lIns="0" anchor="b"/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Matrix Factorizations for PIML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9541" y="945022"/>
            <a:ext cx="5817407" cy="4888523"/>
          </a:xfrm>
        </p:spPr>
        <p:txBody>
          <a:bodyPr>
            <a:normAutofit/>
          </a:bodyPr>
          <a:lstStyle/>
          <a:p>
            <a:r>
              <a:rPr lang="en-US" sz="2000" dirty="0"/>
              <a:t>Can be used to enforce sparsity, spectral conditions, or other linear algebra properties:</a:t>
            </a:r>
          </a:p>
          <a:p>
            <a:pPr lvl="1"/>
            <a:r>
              <a:rPr lang="en-US" dirty="0"/>
              <a:t>Perron-</a:t>
            </a:r>
            <a:r>
              <a:rPr lang="en-US" dirty="0" err="1"/>
              <a:t>Frobenius</a:t>
            </a:r>
            <a:r>
              <a:rPr lang="en-US" dirty="0"/>
              <a:t> 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Tuor et al., 2020</a:t>
            </a:r>
            <a:endParaRPr lang="en-US" dirty="0"/>
          </a:p>
          <a:p>
            <a:pPr lvl="1"/>
            <a:r>
              <a:rPr lang="en-US" dirty="0"/>
              <a:t>SVD Spectral  </a:t>
            </a:r>
            <a:r>
              <a:rPr lang="en-US" sz="1600" dirty="0">
                <a:solidFill>
                  <a:srgbClr val="777777"/>
                </a:solidFill>
              </a:rPr>
              <a:t>Zhang et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al., 2018</a:t>
            </a:r>
            <a:endParaRPr lang="en-US" sz="1600" dirty="0"/>
          </a:p>
          <a:p>
            <a:pPr lvl="1"/>
            <a:r>
              <a:rPr lang="en-US" dirty="0"/>
              <a:t>Orthogonal  </a:t>
            </a:r>
            <a:r>
              <a:rPr lang="en-US" sz="1600" dirty="0" err="1">
                <a:solidFill>
                  <a:srgbClr val="777777"/>
                </a:solidFill>
              </a:rPr>
              <a:t>Mhammedi</a:t>
            </a:r>
            <a:r>
              <a:rPr lang="en-US" sz="1600" dirty="0">
                <a:solidFill>
                  <a:srgbClr val="777777"/>
                </a:solidFill>
              </a:rPr>
              <a:t>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600" dirty="0">
              <a:solidFill>
                <a:srgbClr val="777777"/>
              </a:solidFill>
            </a:endParaRPr>
          </a:p>
          <a:p>
            <a:pPr lvl="1"/>
            <a:r>
              <a:rPr lang="en-US" dirty="0" err="1"/>
              <a:t>Symplectic</a:t>
            </a:r>
            <a:r>
              <a:rPr lang="en-US" dirty="0"/>
              <a:t>  </a:t>
            </a:r>
            <a:r>
              <a:rPr lang="en-US" sz="1600" dirty="0">
                <a:solidFill>
                  <a:srgbClr val="777777"/>
                </a:solidFill>
              </a:rPr>
              <a:t>Haber </a:t>
            </a:r>
            <a:r>
              <a:rPr 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600" dirty="0"/>
          </a:p>
          <a:p>
            <a:pPr lvl="1"/>
            <a:r>
              <a:rPr lang="en-US" dirty="0"/>
              <a:t>Anti-symmetric  </a:t>
            </a:r>
            <a:r>
              <a:rPr lang="en-US" sz="1600" dirty="0">
                <a:solidFill>
                  <a:srgbClr val="777777"/>
                </a:solidFill>
              </a:rPr>
              <a:t>Chang et al., 2019</a:t>
            </a:r>
          </a:p>
          <a:p>
            <a:pPr lvl="1"/>
            <a:r>
              <a:rPr lang="en-US" dirty="0"/>
              <a:t>Schur Decomposition  </a:t>
            </a:r>
            <a:r>
              <a:rPr lang="en-US" sz="1600" dirty="0" err="1">
                <a:solidFill>
                  <a:srgbClr val="777777"/>
                </a:solidFill>
              </a:rPr>
              <a:t>Kerg</a:t>
            </a:r>
            <a:r>
              <a:rPr lang="en-US" sz="1600" dirty="0">
                <a:solidFill>
                  <a:srgbClr val="777777"/>
                </a:solidFill>
              </a:rPr>
              <a:t> et al., 2019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8824" y="865454"/>
            <a:ext cx="5494953" cy="2397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2627955" y="3844413"/>
            <a:ext cx="154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Spectral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386257" y="3844413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Perron-</a:t>
            </a:r>
            <a:r>
              <a:rPr lang="en-US" dirty="0" err="1"/>
              <a:t>Frobenius</a:t>
            </a:r>
            <a:r>
              <a:rPr lang="en-US" dirty="0"/>
              <a:t>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3982747" y="6457890"/>
            <a:ext cx="3672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2000" dirty="0">
                <a:hlinkClick r:id="rId10"/>
              </a:rPr>
              <a:t>https://github.com/pnnl/slim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1864" y="795190"/>
            <a:ext cx="10573524" cy="520995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PIML Methods for Learning Nonlinear Dynamics: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Sparse identification of nonlinear dynamics (</a:t>
            </a:r>
            <a:r>
              <a:rPr lang="en-US" sz="1800" dirty="0" err="1"/>
              <a:t>SYNDy</a:t>
            </a:r>
            <a:r>
              <a:rPr lang="en-US" sz="1800" dirty="0"/>
              <a:t>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Brunton et al., 2016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Neural State Space Models (NSSM) 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Skomski et al., 2021</a:t>
            </a:r>
            <a:endParaRPr lang="en-US" sz="1800" dirty="0"/>
          </a:p>
          <a:p>
            <a:pPr>
              <a:buFont typeface=".Apple Color Emoji UI"/>
              <a:buChar char="✅"/>
            </a:pPr>
            <a:r>
              <a:rPr lang="en-US" sz="1800" dirty="0"/>
              <a:t> Graph Neural Networks (GNN)  </a:t>
            </a:r>
            <a:r>
              <a:rPr lang="en-US" sz="1400" dirty="0" err="1">
                <a:solidFill>
                  <a:srgbClr val="777777"/>
                </a:solidFill>
              </a:rPr>
              <a:t>Scarselli</a:t>
            </a:r>
            <a:r>
              <a:rPr lang="en-US" sz="1400" dirty="0">
                <a:solidFill>
                  <a:srgbClr val="777777"/>
                </a:solidFill>
              </a:rPr>
              <a:t>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2004</a:t>
            </a:r>
            <a:endParaRPr lang="en-US" sz="1400" dirty="0">
              <a:solidFill>
                <a:srgbClr val="777777"/>
              </a:solidFill>
            </a:endParaRPr>
          </a:p>
          <a:p>
            <a:pPr>
              <a:buFont typeface=".Apple Color Emoji UI"/>
              <a:buChar char="✅"/>
            </a:pPr>
            <a:r>
              <a:rPr lang="en-US" sz="1800" dirty="0"/>
              <a:t> Neural Ordinary Differential Equations (NODE)  </a:t>
            </a:r>
            <a:r>
              <a:rPr lang="en-US" sz="1400" b="0" i="0" dirty="0">
                <a:solidFill>
                  <a:srgbClr val="70757A"/>
                </a:solidFill>
                <a:effectLst/>
                <a:latin typeface="Roboto" panose="02000000000000000000" pitchFamily="2" charset="0"/>
              </a:rPr>
              <a:t>RTQ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Chen et al., 2018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Universal Differential Equations (UDE)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Rackauckas et al., 2020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Hamiltonian Neural Networks (HNN)  </a:t>
            </a:r>
            <a:r>
              <a:rPr lang="en-US" sz="1400" dirty="0" err="1">
                <a:solidFill>
                  <a:srgbClr val="70757A"/>
                </a:solidFill>
                <a:latin typeface="Roboto" panose="02000000000000000000" pitchFamily="2" charset="0"/>
              </a:rPr>
              <a:t>Greydanus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 et al.,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09" y="96514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Structural Priors in Data-driven Models</a:t>
            </a:r>
          </a:p>
        </p:txBody>
      </p:sp>
      <p:pic>
        <p:nvPicPr>
          <p:cNvPr id="6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6ED1BA7A-4D2C-0074-A49E-B99CD531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30" y="201456"/>
            <a:ext cx="4053740" cy="184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91CCFD-479C-CDDC-FAF4-206874735372}"/>
              </a:ext>
            </a:extLst>
          </p:cNvPr>
          <p:cNvSpPr txBox="1"/>
          <p:nvPr/>
        </p:nvSpPr>
        <p:spPr>
          <a:xfrm>
            <a:off x="11192243" y="1587175"/>
            <a:ext cx="99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SYNDy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2FB10-5A20-DCED-8CF8-295120ED5B05}"/>
              </a:ext>
            </a:extLst>
          </p:cNvPr>
          <p:cNvGrpSpPr/>
          <p:nvPr/>
        </p:nvGrpSpPr>
        <p:grpSpPr>
          <a:xfrm>
            <a:off x="9684727" y="4622133"/>
            <a:ext cx="2439998" cy="1953114"/>
            <a:chOff x="8551220" y="1461224"/>
            <a:chExt cx="1934077" cy="29464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93B797-D5E5-B189-4943-1D810CE64769}"/>
                </a:ext>
              </a:extLst>
            </p:cNvPr>
            <p:cNvSpPr txBox="1"/>
            <p:nvPr/>
          </p:nvSpPr>
          <p:spPr>
            <a:xfrm>
              <a:off x="9267695" y="3727949"/>
              <a:ext cx="742643" cy="679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UDE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/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ed Rectangle 11">
              <a:extLst>
                <a:ext uri="{FF2B5EF4-FFF2-40B4-BE49-F238E27FC236}">
                  <a16:creationId xmlns:a16="http://schemas.microsoft.com/office/drawing/2014/main" id="{BCFBA817-A539-DC23-8310-BE3ABCA77F8F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3B5ACB-60CD-52D6-F606-47ABBABCEEDD}"/>
              </a:ext>
            </a:extLst>
          </p:cNvPr>
          <p:cNvSpPr txBox="1"/>
          <p:nvPr/>
        </p:nvSpPr>
        <p:spPr>
          <a:xfrm>
            <a:off x="8761911" y="6144262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HNN</a:t>
            </a:r>
            <a:endParaRPr lang="en-US" dirty="0"/>
          </a:p>
        </p:txBody>
      </p:sp>
      <p:pic>
        <p:nvPicPr>
          <p:cNvPr id="35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852FC082-996B-6A83-8064-BCE77DB9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1" y="4920537"/>
            <a:ext cx="3771158" cy="216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71A75C-68B1-E18F-9B44-47798FD22825}"/>
              </a:ext>
            </a:extLst>
          </p:cNvPr>
          <p:cNvSpPr txBox="1"/>
          <p:nvPr/>
        </p:nvSpPr>
        <p:spPr>
          <a:xfrm>
            <a:off x="3500550" y="6405638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US" sz="1800" dirty="0"/>
              <a:t>NN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8D783C-0DA3-4097-B434-99976E2E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15" y="3447756"/>
            <a:ext cx="3038791" cy="17489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5E09DCB-4168-26FD-3C48-C6FB06574BF1}"/>
              </a:ext>
            </a:extLst>
          </p:cNvPr>
          <p:cNvSpPr txBox="1"/>
          <p:nvPr/>
        </p:nvSpPr>
        <p:spPr>
          <a:xfrm>
            <a:off x="3735123" y="4137589"/>
            <a:ext cx="1040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NODE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7071F2-2EC0-EAEB-057D-5E2A797C0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722" y="2105750"/>
            <a:ext cx="4643803" cy="2299468"/>
          </a:xfrm>
          <a:prstGeom prst="rect">
            <a:avLst/>
          </a:prstGeom>
        </p:spPr>
      </p:pic>
      <p:pic>
        <p:nvPicPr>
          <p:cNvPr id="45" name="Picture 6" descr="Model architecture of Dissipative Hamiltonian Neural Networks (DHNN), a...  | Download Scientific Diagram">
            <a:extLst>
              <a:ext uri="{FF2B5EF4-FFF2-40B4-BE49-F238E27FC236}">
                <a16:creationId xmlns:a16="http://schemas.microsoft.com/office/drawing/2014/main" id="{49D6E444-5B83-AA92-C82E-2BE44BF1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642" y="4101613"/>
            <a:ext cx="4892819" cy="270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73DCA6C-AEA8-C2CA-3B2B-487AABC189FE}"/>
              </a:ext>
            </a:extLst>
          </p:cNvPr>
          <p:cNvSpPr txBox="1"/>
          <p:nvPr/>
        </p:nvSpPr>
        <p:spPr>
          <a:xfrm>
            <a:off x="11117150" y="3850397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NSSM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69296-7EA8-1A73-A397-1042009D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CA6C37-EFF0-8227-6984-5CFC154E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32" y="91953"/>
            <a:ext cx="10985599" cy="564244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Open-Source PIML Tools for Modeling Dynamical Systems  </a:t>
            </a: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E7717DC3-F454-AB0A-607B-27825D8E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" y="4871889"/>
            <a:ext cx="650992" cy="64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09AE5-3DFC-D995-22DA-D2EA2849C35F}"/>
              </a:ext>
            </a:extLst>
          </p:cNvPr>
          <p:cNvSpPr txBox="1"/>
          <p:nvPr/>
        </p:nvSpPr>
        <p:spPr>
          <a:xfrm>
            <a:off x="1785936" y="4862400"/>
            <a:ext cx="9890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Pytorch</a:t>
            </a:r>
            <a:r>
              <a:rPr lang="en-US" sz="1800" b="1" dirty="0"/>
              <a:t> Geometric - </a:t>
            </a:r>
            <a:r>
              <a:rPr lang="en-US" dirty="0" err="1"/>
              <a:t>PyTorch</a:t>
            </a:r>
            <a:r>
              <a:rPr lang="en-US" dirty="0"/>
              <a:t> library for graph neural networks </a:t>
            </a:r>
            <a:r>
              <a:rPr lang="en-US" sz="1800" dirty="0">
                <a:hlinkClick r:id="rId3"/>
              </a:rPr>
              <a:t>https://github.com/pyg-team/pytorch_geometric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4100" name="Picture 4" descr="logo">
            <a:extLst>
              <a:ext uri="{FF2B5EF4-FFF2-40B4-BE49-F238E27FC236}">
                <a16:creationId xmlns:a16="http://schemas.microsoft.com/office/drawing/2014/main" id="{20725F4C-A1D4-AFD6-E74B-9F1A73BF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4" y="3822320"/>
            <a:ext cx="679309" cy="8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9F2711-657B-1964-DDCA-9F17B626B3C3}"/>
              </a:ext>
            </a:extLst>
          </p:cNvPr>
          <p:cNvSpPr txBox="1"/>
          <p:nvPr/>
        </p:nvSpPr>
        <p:spPr>
          <a:xfrm>
            <a:off x="1746370" y="4048681"/>
            <a:ext cx="10435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Jraph</a:t>
            </a:r>
            <a:r>
              <a:rPr lang="en-US" dirty="0"/>
              <a:t> - JAX library for graph neural networks </a:t>
            </a:r>
            <a:r>
              <a:rPr lang="en-US" dirty="0">
                <a:hlinkClick r:id="rId5"/>
              </a:rPr>
              <a:t>https://github.com/deepmind/jraph</a:t>
            </a:r>
            <a:r>
              <a:rPr lang="en-US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4546DB-36CF-C7B3-7085-55AC8181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2924048"/>
            <a:ext cx="713365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AA0E8-07A7-0F04-94FB-9F8BE81D530B}"/>
              </a:ext>
            </a:extLst>
          </p:cNvPr>
          <p:cNvSpPr txBox="1"/>
          <p:nvPr/>
        </p:nvSpPr>
        <p:spPr>
          <a:xfrm>
            <a:off x="1763228" y="3190389"/>
            <a:ext cx="1050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Torchdyn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neural differential equations </a:t>
            </a:r>
            <a:r>
              <a:rPr lang="en-US" dirty="0">
                <a:hlinkClick r:id="rId7"/>
              </a:rPr>
              <a:t>https://github.com/DiffEqML/torchdyn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AD506-BB41-207D-E4A3-4846AD58830F}"/>
              </a:ext>
            </a:extLst>
          </p:cNvPr>
          <p:cNvSpPr txBox="1"/>
          <p:nvPr/>
        </p:nvSpPr>
        <p:spPr>
          <a:xfrm>
            <a:off x="1763228" y="2035870"/>
            <a:ext cx="10537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Neuromancer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physics-informed system identification and control </a:t>
            </a:r>
            <a:r>
              <a:rPr lang="en-US" dirty="0">
                <a:hlinkClick r:id="rId8"/>
              </a:rPr>
              <a:t>https://github.com/pnnl/neuromancer</a:t>
            </a:r>
            <a:r>
              <a:rPr lang="en-US" dirty="0"/>
              <a:t> </a:t>
            </a:r>
          </a:p>
        </p:txBody>
      </p:sp>
      <p:pic>
        <p:nvPicPr>
          <p:cNvPr id="16" name="Picture 15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43DF76AB-E0E5-2401-5702-0B3762536F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028" t="8069" r="6793" b="2016"/>
          <a:stretch/>
        </p:blipFill>
        <p:spPr>
          <a:xfrm>
            <a:off x="585625" y="2017108"/>
            <a:ext cx="867889" cy="65248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E00FBF-EEA6-7718-21EA-6D884F01CAED}"/>
              </a:ext>
            </a:extLst>
          </p:cNvPr>
          <p:cNvSpPr txBox="1"/>
          <p:nvPr/>
        </p:nvSpPr>
        <p:spPr>
          <a:xfrm>
            <a:off x="1785936" y="1275807"/>
            <a:ext cx="995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Julia </a:t>
            </a:r>
            <a:r>
              <a:rPr lang="en-US" b="1" dirty="0" err="1"/>
              <a:t>SciML</a:t>
            </a:r>
            <a:r>
              <a:rPr lang="en-US" dirty="0"/>
              <a:t>: Open-Source Software for Scientific Machine Learning </a:t>
            </a:r>
            <a:r>
              <a:rPr lang="en-US" dirty="0">
                <a:hlinkClick r:id="rId11"/>
              </a:rPr>
              <a:t>https://sciml.ai/</a:t>
            </a:r>
            <a:r>
              <a:rPr lang="en-US" dirty="0"/>
              <a:t> </a:t>
            </a:r>
          </a:p>
        </p:txBody>
      </p:sp>
      <p:pic>
        <p:nvPicPr>
          <p:cNvPr id="4104" name="Picture 8" descr="SciML Open Source Scientific Machine Learning · GitHub">
            <a:extLst>
              <a:ext uri="{FF2B5EF4-FFF2-40B4-BE49-F238E27FC236}">
                <a16:creationId xmlns:a16="http://schemas.microsoft.com/office/drawing/2014/main" id="{F4D7CB38-25FE-E57F-3C4A-186ED38A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0" y="1009943"/>
            <a:ext cx="734315" cy="73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15339-5627-44ED-D564-2D7210B98A4B}"/>
              </a:ext>
            </a:extLst>
          </p:cNvPr>
          <p:cNvSpPr txBox="1"/>
          <p:nvPr/>
        </p:nvSpPr>
        <p:spPr>
          <a:xfrm>
            <a:off x="1785936" y="5797597"/>
            <a:ext cx="10253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PySINDy</a:t>
            </a:r>
            <a:r>
              <a:rPr lang="en-US" dirty="0"/>
              <a:t> is a sparse regression package for the </a:t>
            </a:r>
            <a:r>
              <a:rPr lang="en-US" dirty="0" err="1"/>
              <a:t>SINDy</a:t>
            </a:r>
            <a:r>
              <a:rPr lang="en-US" dirty="0"/>
              <a:t> method </a:t>
            </a:r>
            <a:r>
              <a:rPr lang="en-US" dirty="0">
                <a:hlinkClick r:id="rId13"/>
              </a:rPr>
              <a:t>https://github.com/dynamicslab/pysindy</a:t>
            </a:r>
            <a:r>
              <a:rPr lang="en-US" dirty="0"/>
              <a:t> </a:t>
            </a:r>
          </a:p>
        </p:txBody>
      </p:sp>
      <p:pic>
        <p:nvPicPr>
          <p:cNvPr id="21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CD28C035-3831-060B-CC29-3AC2F1AF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5" y="5807551"/>
            <a:ext cx="1263872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93" y="676882"/>
            <a:ext cx="8959361" cy="432161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Case Study: 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1394020"/>
            <a:ext cx="6751346" cy="2759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796008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4934342" y="4197291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13593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514061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756138" y="6245728"/>
            <a:ext cx="105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J. Koch, Z. Chen, A. Tuor, J. Drgona, D. Vrabie; Structural inference of networked dynamical systems with universal differential equations</a:t>
            </a:r>
            <a:r>
              <a:rPr lang="en-US" sz="1400"/>
              <a:t>. Chaos, </a:t>
            </a:r>
            <a:r>
              <a:rPr lang="en-US" sz="1400" dirty="0"/>
              <a:t>1 February 2023; 33 (2): 023103. 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2257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Physics-Informed Machine Learning for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Wenceslao</a:t>
            </a:r>
            <a:r>
              <a:rPr lang="en-US" dirty="0"/>
              <a:t> Shaw Cortez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9024-6E62-9E2F-8CDC-5CA92DB8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in Control Loop: The Big Picture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9F9A167-1DE0-BCAE-44B4-FC64B9F39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16165-B836-9105-6952-602828A44656}"/>
              </a:ext>
            </a:extLst>
          </p:cNvPr>
          <p:cNvSpPr txBox="1"/>
          <p:nvPr/>
        </p:nvSpPr>
        <p:spPr>
          <a:xfrm>
            <a:off x="259734" y="116727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Implicit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19F33-D8A5-CB7C-5083-D64EC3510DBF}"/>
              </a:ext>
            </a:extLst>
          </p:cNvPr>
          <p:cNvSpPr txBox="1"/>
          <p:nvPr/>
        </p:nvSpPr>
        <p:spPr>
          <a:xfrm>
            <a:off x="242041" y="60029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Explicit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F55BD9-5416-8E9A-E9E5-C338788FA79C}"/>
              </a:ext>
            </a:extLst>
          </p:cNvPr>
          <p:cNvGrpSpPr/>
          <p:nvPr/>
        </p:nvGrpSpPr>
        <p:grpSpPr>
          <a:xfrm>
            <a:off x="2355093" y="1328922"/>
            <a:ext cx="3267611" cy="1968722"/>
            <a:chOff x="6482862" y="2012045"/>
            <a:chExt cx="3267611" cy="19687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BD5A53-2943-1853-EA88-7DBB29FDB8CA}"/>
                </a:ext>
              </a:extLst>
            </p:cNvPr>
            <p:cNvSpPr/>
            <p:nvPr/>
          </p:nvSpPr>
          <p:spPr>
            <a:xfrm>
              <a:off x="8789180" y="2717592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Plant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73F0C2-B6E9-CF68-A255-B67771C93E8F}"/>
                </a:ext>
              </a:extLst>
            </p:cNvPr>
            <p:cNvSpPr/>
            <p:nvPr/>
          </p:nvSpPr>
          <p:spPr>
            <a:xfrm>
              <a:off x="6482862" y="2012045"/>
              <a:ext cx="1781904" cy="19386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MPC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351F1B-5D63-FEB4-93B4-58D12FA1C070}"/>
                </a:ext>
              </a:extLst>
            </p:cNvPr>
            <p:cNvSpPr/>
            <p:nvPr/>
          </p:nvSpPr>
          <p:spPr>
            <a:xfrm>
              <a:off x="6641122" y="3200399"/>
              <a:ext cx="1459913" cy="6506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22D898-7E84-A776-A8B1-73DD93B5883F}"/>
                </a:ext>
              </a:extLst>
            </p:cNvPr>
            <p:cNvSpPr txBox="1"/>
            <p:nvPr/>
          </p:nvSpPr>
          <p:spPr>
            <a:xfrm>
              <a:off x="8610600" y="3334436"/>
              <a:ext cx="949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967CD4-7FD1-DC9C-3D48-109E60E993EA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8101035" y="3525715"/>
              <a:ext cx="5095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D85D616-09BF-32B7-D306-143EBFCD3E42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0EF38D-C5CF-E355-6763-3195F1BDDB72}"/>
                </a:ext>
              </a:extLst>
            </p:cNvPr>
            <p:cNvCxnSpPr>
              <a:cxnSpLocks/>
              <a:stCxn id="32" idx="2"/>
              <a:endCxn id="29" idx="0"/>
            </p:cNvCxnSpPr>
            <p:nvPr/>
          </p:nvCxnSpPr>
          <p:spPr>
            <a:xfrm>
              <a:off x="7368343" y="2832799"/>
              <a:ext cx="2736" cy="36760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55F24B-2D14-7175-D798-F80B30823D86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8264766" y="2981361"/>
              <a:ext cx="5244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C4EBD5E9-B180-5A7D-19A3-156F333F6C0D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 flipH="1">
              <a:off x="6482862" y="2981361"/>
              <a:ext cx="3267611" cy="12700"/>
            </a:xfrm>
            <a:prstGeom prst="bentConnector5">
              <a:avLst>
                <a:gd name="adj1" fmla="val -6996"/>
                <a:gd name="adj2" fmla="val 9432409"/>
                <a:gd name="adj3" fmla="val 1069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4F056E-2CC8-5B7C-D417-D8B98E7EB5C4}"/>
              </a:ext>
            </a:extLst>
          </p:cNvPr>
          <p:cNvSpPr txBox="1"/>
          <p:nvPr/>
        </p:nvSpPr>
        <p:spPr>
          <a:xfrm>
            <a:off x="6863428" y="2168205"/>
            <a:ext cx="47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Physical priors embedded into data-driven model</a:t>
            </a:r>
          </a:p>
        </p:txBody>
      </p:sp>
      <p:pic>
        <p:nvPicPr>
          <p:cNvPr id="38" name="Picture 37" descr="A picture containing diagram, sketch, drawing, plan&#10;&#10;Description automatically generated">
            <a:extLst>
              <a:ext uri="{FF2B5EF4-FFF2-40B4-BE49-F238E27FC236}">
                <a16:creationId xmlns:a16="http://schemas.microsoft.com/office/drawing/2014/main" id="{05AEA98C-23AC-3EA7-4F20-A678406B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40" y="3303862"/>
            <a:ext cx="3886169" cy="1689638"/>
          </a:xfrm>
          <a:prstGeom prst="rect">
            <a:avLst/>
          </a:prstGeom>
        </p:spPr>
      </p:pic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8D53A720-C9A3-9B77-9763-3C693EEDD7FF}"/>
              </a:ext>
            </a:extLst>
          </p:cNvPr>
          <p:cNvSpPr/>
          <p:nvPr/>
        </p:nvSpPr>
        <p:spPr>
          <a:xfrm rot="16200000">
            <a:off x="-1450019" y="3464755"/>
            <a:ext cx="4235637" cy="610084"/>
          </a:xfrm>
          <a:prstGeom prst="leftRightArrow">
            <a:avLst/>
          </a:prstGeom>
          <a:gradFill flip="none" rotWithShape="1">
            <a:gsLst>
              <a:gs pos="0">
                <a:schemeClr val="accent6">
                  <a:lumMod val="53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">
            <a:extLst>
              <a:ext uri="{FF2B5EF4-FFF2-40B4-BE49-F238E27FC236}">
                <a16:creationId xmlns:a16="http://schemas.microsoft.com/office/drawing/2014/main" id="{CA7C8A53-5A03-1F72-1403-A681772F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30" y="5109091"/>
            <a:ext cx="4780733" cy="159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08F94F-8F74-6524-3714-820D308EEFEE}"/>
              </a:ext>
            </a:extLst>
          </p:cNvPr>
          <p:cNvSpPr txBox="1"/>
          <p:nvPr/>
        </p:nvSpPr>
        <p:spPr>
          <a:xfrm>
            <a:off x="1309354" y="3931824"/>
            <a:ext cx="553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Physical priors embedded into control-oriented functions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A9D5BF-C0D7-D466-EEF9-B8CDCA1A8FE8}"/>
              </a:ext>
            </a:extLst>
          </p:cNvPr>
          <p:cNvSpPr txBox="1"/>
          <p:nvPr/>
        </p:nvSpPr>
        <p:spPr>
          <a:xfrm>
            <a:off x="7198487" y="5770243"/>
            <a:ext cx="450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Physical priors embedded into control training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7804CE-3491-2211-4A66-46DFC7D66E3C}"/>
              </a:ext>
            </a:extLst>
          </p:cNvPr>
          <p:cNvGrpSpPr/>
          <p:nvPr/>
        </p:nvGrpSpPr>
        <p:grpSpPr>
          <a:xfrm>
            <a:off x="6096000" y="2225335"/>
            <a:ext cx="767428" cy="257419"/>
            <a:chOff x="6096000" y="2225335"/>
            <a:chExt cx="767428" cy="25741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1FF0933-25AF-90A1-05F7-A1FDD16DB25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9B8F1E9-4F93-B5A7-555A-D63301D605F2}"/>
                </a:ext>
              </a:extLst>
            </p:cNvPr>
            <p:cNvCxnSpPr>
              <a:cxnSpLocks/>
              <a:stCxn id="61" idx="6"/>
              <a:endCxn id="36" idx="1"/>
            </p:cNvCxnSpPr>
            <p:nvPr/>
          </p:nvCxnSpPr>
          <p:spPr>
            <a:xfrm flipV="1">
              <a:off x="6353419" y="2352871"/>
              <a:ext cx="510009" cy="117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CF32BE-E2EB-F329-09E0-1858FFC7C202}"/>
              </a:ext>
            </a:extLst>
          </p:cNvPr>
          <p:cNvGrpSpPr/>
          <p:nvPr/>
        </p:nvGrpSpPr>
        <p:grpSpPr>
          <a:xfrm>
            <a:off x="6526478" y="5826200"/>
            <a:ext cx="672009" cy="257419"/>
            <a:chOff x="6096000" y="2225335"/>
            <a:chExt cx="672009" cy="25741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89E056D-01D9-F305-D087-0ADDAE37D9D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B4E02F-ADE9-BBD4-D623-FB5E4B989F90}"/>
                </a:ext>
              </a:extLst>
            </p:cNvPr>
            <p:cNvCxnSpPr>
              <a:cxnSpLocks/>
              <a:stCxn id="67" idx="6"/>
              <a:endCxn id="60" idx="1"/>
            </p:cNvCxnSpPr>
            <p:nvPr/>
          </p:nvCxnSpPr>
          <p:spPr>
            <a:xfrm>
              <a:off x="6353419" y="2354044"/>
              <a:ext cx="41459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740279-C5C2-EACD-973B-49FF680C2750}"/>
              </a:ext>
            </a:extLst>
          </p:cNvPr>
          <p:cNvGrpSpPr/>
          <p:nvPr/>
        </p:nvGrpSpPr>
        <p:grpSpPr>
          <a:xfrm flipH="1">
            <a:off x="6841446" y="3985000"/>
            <a:ext cx="636134" cy="257419"/>
            <a:chOff x="6096000" y="2225335"/>
            <a:chExt cx="636134" cy="25741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16AF920-5775-9086-ECF8-5F94FF94AA8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096000" y="2225335"/>
              <a:ext cx="257419" cy="2574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0902B73-0FF4-38F8-F3DB-FCBC7E78C75B}"/>
                </a:ext>
              </a:extLst>
            </p:cNvPr>
            <p:cNvCxnSpPr>
              <a:cxnSpLocks/>
              <a:stCxn id="70" idx="6"/>
              <a:endCxn id="59" idx="3"/>
            </p:cNvCxnSpPr>
            <p:nvPr/>
          </p:nvCxnSpPr>
          <p:spPr>
            <a:xfrm>
              <a:off x="6353419" y="2354044"/>
              <a:ext cx="378715" cy="278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96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7302-AA6E-9987-E4FD-D69044F5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Dynamic Models for MPC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BA298-0547-24CF-D6B0-C583E1FA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1148081"/>
            <a:ext cx="11663680" cy="1588422"/>
          </a:xfrm>
        </p:spPr>
        <p:txBody>
          <a:bodyPr/>
          <a:lstStyle/>
          <a:p>
            <a:r>
              <a:rPr lang="en-US" dirty="0"/>
              <a:t>Employ PIML dynamic models in MPC</a:t>
            </a:r>
          </a:p>
          <a:p>
            <a:r>
              <a:rPr lang="en-US" dirty="0"/>
              <a:t>Leverage physical priors through PIML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CC46F-36BE-EB60-9DFA-FA48D2B7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610EC0-2E66-D498-FF2A-22348E91CC1A}"/>
              </a:ext>
            </a:extLst>
          </p:cNvPr>
          <p:cNvGrpSpPr/>
          <p:nvPr/>
        </p:nvGrpSpPr>
        <p:grpSpPr>
          <a:xfrm>
            <a:off x="8408483" y="679783"/>
            <a:ext cx="3267611" cy="1968722"/>
            <a:chOff x="6482862" y="2012045"/>
            <a:chExt cx="3267611" cy="19687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108243-FD7A-79C8-1E56-0E64E9CA6C73}"/>
                </a:ext>
              </a:extLst>
            </p:cNvPr>
            <p:cNvSpPr/>
            <p:nvPr/>
          </p:nvSpPr>
          <p:spPr>
            <a:xfrm>
              <a:off x="8789180" y="2717592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Plant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DC521A-4CF8-9D96-813D-4F5D55F885EA}"/>
                </a:ext>
              </a:extLst>
            </p:cNvPr>
            <p:cNvSpPr/>
            <p:nvPr/>
          </p:nvSpPr>
          <p:spPr>
            <a:xfrm>
              <a:off x="6482862" y="2012045"/>
              <a:ext cx="1781904" cy="193863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MPC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C27A9-C2EB-1178-7D11-35A0A05F1B2A}"/>
                </a:ext>
              </a:extLst>
            </p:cNvPr>
            <p:cNvSpPr/>
            <p:nvPr/>
          </p:nvSpPr>
          <p:spPr>
            <a:xfrm>
              <a:off x="6641122" y="3200399"/>
              <a:ext cx="1459913" cy="6506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7285B-5D8B-8536-B77D-6FCD25C0FCCB}"/>
                </a:ext>
              </a:extLst>
            </p:cNvPr>
            <p:cNvSpPr txBox="1"/>
            <p:nvPr/>
          </p:nvSpPr>
          <p:spPr>
            <a:xfrm>
              <a:off x="8610600" y="3334436"/>
              <a:ext cx="1114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09A917-D281-1479-C0CE-AADAD7E7AAE6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8101035" y="3525715"/>
              <a:ext cx="50956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253867-AE86-D664-36AD-5997E6E97214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709AA7D-8CB6-9CBB-E103-68AE30E66BF2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7368343" y="2832799"/>
              <a:ext cx="2736" cy="36760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737F24-D77C-B784-ADD9-20EA502805A0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8264766" y="2981361"/>
              <a:ext cx="5244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F22B4BF-DA72-9B55-27F7-F48F4627D8A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H="1">
              <a:off x="6482862" y="2981361"/>
              <a:ext cx="3267611" cy="12700"/>
            </a:xfrm>
            <a:prstGeom prst="bentConnector5">
              <a:avLst>
                <a:gd name="adj1" fmla="val -6996"/>
                <a:gd name="adj2" fmla="val 9432409"/>
                <a:gd name="adj3" fmla="val 10699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AD6C6A-7D87-033B-5EFD-A7F79D91EFE6}"/>
              </a:ext>
            </a:extLst>
          </p:cNvPr>
          <p:cNvGrpSpPr/>
          <p:nvPr/>
        </p:nvGrpSpPr>
        <p:grpSpPr>
          <a:xfrm>
            <a:off x="706210" y="2193452"/>
            <a:ext cx="7860533" cy="576950"/>
            <a:chOff x="896712" y="2193453"/>
            <a:chExt cx="7860533" cy="576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A5DFEF-8548-D369-2464-D1F94D829779}"/>
                </a:ext>
              </a:extLst>
            </p:cNvPr>
            <p:cNvSpPr txBox="1"/>
            <p:nvPr/>
          </p:nvSpPr>
          <p:spPr>
            <a:xfrm>
              <a:off x="896712" y="2370293"/>
              <a:ext cx="66912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FF0000"/>
                  </a:solidFill>
                </a:rPr>
                <a:t>What data-driven model to use and how to incorporate it?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657557-F091-3D76-3FF1-F4129FA66ECE}"/>
                </a:ext>
              </a:extLst>
            </p:cNvPr>
            <p:cNvCxnSpPr>
              <a:cxnSpLocks/>
              <a:stCxn id="9" idx="1"/>
              <a:endCxn id="16" idx="3"/>
            </p:cNvCxnSpPr>
            <p:nvPr/>
          </p:nvCxnSpPr>
          <p:spPr>
            <a:xfrm flipH="1">
              <a:off x="7587967" y="2193453"/>
              <a:ext cx="1169278" cy="37689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520C88-AC68-4C1C-E492-9B0064E751F2}"/>
              </a:ext>
            </a:extLst>
          </p:cNvPr>
          <p:cNvGrpSpPr/>
          <p:nvPr/>
        </p:nvGrpSpPr>
        <p:grpSpPr>
          <a:xfrm>
            <a:off x="358450" y="3242649"/>
            <a:ext cx="1967654" cy="2344595"/>
            <a:chOff x="858870" y="4113891"/>
            <a:chExt cx="1967654" cy="23445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FE3DDE-A566-76A5-E828-2C103716197B}"/>
                </a:ext>
              </a:extLst>
            </p:cNvPr>
            <p:cNvSpPr txBox="1"/>
            <p:nvPr/>
          </p:nvSpPr>
          <p:spPr>
            <a:xfrm>
              <a:off x="858870" y="4113891"/>
              <a:ext cx="19676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Physics-informed</a:t>
              </a:r>
            </a:p>
            <a:p>
              <a:pPr algn="ctr"/>
              <a:r>
                <a:rPr lang="en-US" sz="2000" dirty="0"/>
                <a:t>neural networks</a:t>
              </a:r>
              <a:r>
                <a:rPr lang="en-US" sz="2000" baseline="30000" dirty="0"/>
                <a:t>1</a:t>
              </a:r>
              <a:endParaRPr lang="en-US" sz="2000" dirty="0"/>
            </a:p>
          </p:txBody>
        </p:sp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CD63DB66-23B8-D36C-7958-6D6B97074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331" y="4810974"/>
              <a:ext cx="1368732" cy="164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530877-96C6-7B4D-B24D-0824D2282D0A}"/>
              </a:ext>
            </a:extLst>
          </p:cNvPr>
          <p:cNvGrpSpPr/>
          <p:nvPr/>
        </p:nvGrpSpPr>
        <p:grpSpPr>
          <a:xfrm>
            <a:off x="2703027" y="3232067"/>
            <a:ext cx="2447701" cy="2414240"/>
            <a:chOff x="3530188" y="4110682"/>
            <a:chExt cx="2447701" cy="241424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5AA0AF-7F1B-44B5-4877-8D22B5F57A51}"/>
                </a:ext>
              </a:extLst>
            </p:cNvPr>
            <p:cNvSpPr txBox="1"/>
            <p:nvPr/>
          </p:nvSpPr>
          <p:spPr>
            <a:xfrm>
              <a:off x="3530188" y="4110682"/>
              <a:ext cx="24477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 sz="1800" dirty="0">
                  <a:effectLst/>
                </a:rPr>
                <a:t>parse identification of nonlinear dynamics (SINDY-MPC)</a:t>
              </a:r>
              <a:r>
                <a:rPr lang="en-US" sz="1800" baseline="30000" dirty="0">
                  <a:effectLst/>
                </a:rPr>
                <a:t>2</a:t>
              </a:r>
              <a:endParaRPr lang="en-US" sz="20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95774E-3429-F654-D5A0-3BC4AD0EF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822" y="5034012"/>
              <a:ext cx="1918242" cy="149091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29B942-0C90-8536-8970-905FD5CFAE60}"/>
              </a:ext>
            </a:extLst>
          </p:cNvPr>
          <p:cNvGrpSpPr/>
          <p:nvPr/>
        </p:nvGrpSpPr>
        <p:grpSpPr>
          <a:xfrm>
            <a:off x="8307344" y="3232067"/>
            <a:ext cx="3438624" cy="2671828"/>
            <a:chOff x="7443287" y="3671779"/>
            <a:chExt cx="3438624" cy="267182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8CF85E-23CE-59C7-0B89-5BB9790E3F80}"/>
                </a:ext>
              </a:extLst>
            </p:cNvPr>
            <p:cNvSpPr/>
            <p:nvPr/>
          </p:nvSpPr>
          <p:spPr>
            <a:xfrm>
              <a:off x="7563268" y="5133493"/>
              <a:ext cx="3233686" cy="10447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3943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AE5FF6-4613-F1EB-A6FC-677B9771EA4C}"/>
                </a:ext>
              </a:extLst>
            </p:cNvPr>
            <p:cNvSpPr/>
            <p:nvPr/>
          </p:nvSpPr>
          <p:spPr>
            <a:xfrm>
              <a:off x="7554210" y="4046265"/>
              <a:ext cx="3242744" cy="8330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3943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2381B1-026C-735E-2955-EEE7E6F17B29}"/>
                </a:ext>
              </a:extLst>
            </p:cNvPr>
            <p:cNvGrpSpPr/>
            <p:nvPr/>
          </p:nvGrpSpPr>
          <p:grpSpPr>
            <a:xfrm>
              <a:off x="7443287" y="3671779"/>
              <a:ext cx="3438624" cy="2671828"/>
              <a:chOff x="7443287" y="3671779"/>
              <a:chExt cx="3438624" cy="267182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A9B432A-A791-6C5D-FEB5-07168E7CD71E}"/>
                  </a:ext>
                </a:extLst>
              </p:cNvPr>
              <p:cNvSpPr/>
              <p:nvPr/>
            </p:nvSpPr>
            <p:spPr>
              <a:xfrm>
                <a:off x="7443287" y="3671779"/>
                <a:ext cx="3438624" cy="267182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MPC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55A3C7E-680E-432A-C9EA-E41CBF7BA775}"/>
                  </a:ext>
                </a:extLst>
              </p:cNvPr>
              <p:cNvSpPr/>
              <p:nvPr/>
            </p:nvSpPr>
            <p:spPr>
              <a:xfrm>
                <a:off x="7816165" y="5235158"/>
                <a:ext cx="1252015" cy="8330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Learned model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78B8E0C-DFB8-2C27-743F-EF15065C98E0}"/>
                  </a:ext>
                </a:extLst>
              </p:cNvPr>
              <p:cNvSpPr/>
              <p:nvPr/>
            </p:nvSpPr>
            <p:spPr>
              <a:xfrm>
                <a:off x="7682002" y="4246717"/>
                <a:ext cx="1520342" cy="4333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Performance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638EED1-8BA3-56B4-6386-BA57C920B07C}"/>
                  </a:ext>
                </a:extLst>
              </p:cNvPr>
              <p:cNvCxnSpPr>
                <a:cxnSpLocks/>
                <a:stCxn id="30" idx="2"/>
                <a:endCxn id="27" idx="0"/>
              </p:cNvCxnSpPr>
              <p:nvPr/>
            </p:nvCxnSpPr>
            <p:spPr>
              <a:xfrm>
                <a:off x="8442173" y="4680025"/>
                <a:ext cx="0" cy="55513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50FB206-41B0-767B-FC72-95715F4E536D}"/>
                </a:ext>
              </a:extLst>
            </p:cNvPr>
            <p:cNvSpPr/>
            <p:nvPr/>
          </p:nvSpPr>
          <p:spPr>
            <a:xfrm>
              <a:off x="9350861" y="5245061"/>
              <a:ext cx="1321558" cy="8132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Robust model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16C4E7-B421-66CE-21AD-8B3D2F9EB46C}"/>
                </a:ext>
              </a:extLst>
            </p:cNvPr>
            <p:cNvSpPr/>
            <p:nvPr/>
          </p:nvSpPr>
          <p:spPr>
            <a:xfrm>
              <a:off x="9295487" y="4236813"/>
              <a:ext cx="1376930" cy="4592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Constraints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57503CC-61B1-35E2-8B2D-251CF2A93A4B}"/>
                </a:ext>
              </a:extLst>
            </p:cNvPr>
            <p:cNvCxnSpPr>
              <a:cxnSpLocks/>
            </p:cNvCxnSpPr>
            <p:nvPr/>
          </p:nvCxnSpPr>
          <p:spPr>
            <a:xfrm>
              <a:off x="9964607" y="4680025"/>
              <a:ext cx="0" cy="56503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99577E4-A5D8-621D-A802-546BB4A9E5B3}"/>
              </a:ext>
            </a:extLst>
          </p:cNvPr>
          <p:cNvSpPr txBox="1"/>
          <p:nvPr/>
        </p:nvSpPr>
        <p:spPr>
          <a:xfrm>
            <a:off x="23672" y="5855167"/>
            <a:ext cx="8015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1</a:t>
            </a:r>
            <a:r>
              <a:rPr lang="en-US" sz="900" dirty="0">
                <a:effectLst/>
              </a:rPr>
              <a:t>J. Nicodemus, J. </a:t>
            </a:r>
            <a:r>
              <a:rPr lang="en-US" sz="900" dirty="0" err="1">
                <a:effectLst/>
              </a:rPr>
              <a:t>Kneifl</a:t>
            </a:r>
            <a:r>
              <a:rPr lang="en-US" sz="900" dirty="0">
                <a:effectLst/>
              </a:rPr>
              <a:t>, J. Fehr, and B. Unger, “Physics-informed Neural Networks-based Model Predictive Control for Multi-link Manipulators,” </a:t>
            </a:r>
            <a:r>
              <a:rPr lang="en-US" sz="900" i="1" dirty="0">
                <a:effectLst/>
              </a:rPr>
              <a:t>IFAC-</a:t>
            </a:r>
            <a:r>
              <a:rPr lang="en-US" sz="900" i="1" dirty="0" err="1">
                <a:effectLst/>
              </a:rPr>
              <a:t>PapersOnLine</a:t>
            </a:r>
            <a:r>
              <a:rPr lang="en-US" sz="900" dirty="0">
                <a:effectLst/>
              </a:rPr>
              <a:t>, vol. 55, no. 20, pp. 331–336, Jan. 2022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05444A-49C1-2A88-6F22-57DF9CF9AAC3}"/>
              </a:ext>
            </a:extLst>
          </p:cNvPr>
          <p:cNvSpPr txBox="1"/>
          <p:nvPr/>
        </p:nvSpPr>
        <p:spPr>
          <a:xfrm>
            <a:off x="9036" y="6190939"/>
            <a:ext cx="7926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2</a:t>
            </a:r>
            <a:r>
              <a:rPr lang="en-US" sz="900" dirty="0">
                <a:effectLst/>
              </a:rPr>
              <a:t>E. Kaiser, J. N. </a:t>
            </a:r>
            <a:r>
              <a:rPr lang="en-US" sz="900" dirty="0" err="1">
                <a:effectLst/>
              </a:rPr>
              <a:t>Kutz</a:t>
            </a:r>
            <a:r>
              <a:rPr lang="en-US" sz="900" dirty="0">
                <a:effectLst/>
              </a:rPr>
              <a:t>, and S. L. Brunton, “Sparse identification of nonlinear dynamics for model predictive control in the low-data limit,” </a:t>
            </a:r>
            <a:r>
              <a:rPr lang="en-US" sz="900" i="1" dirty="0">
                <a:effectLst/>
              </a:rPr>
              <a:t>Proceedings of the Royal Society A: Mathematical, Physical and Engineering Sciences</a:t>
            </a:r>
            <a:r>
              <a:rPr lang="en-US" sz="900" dirty="0">
                <a:effectLst/>
              </a:rPr>
              <a:t>, vol. 474, no. 2219, p. 20180335, Nov. 2018.</a:t>
            </a:r>
          </a:p>
        </p:txBody>
      </p:sp>
      <p:pic>
        <p:nvPicPr>
          <p:cNvPr id="61" name="Picture 60" descr="A picture containing line, diagram, plot, screenshot&#10;&#10;Description automatically generated">
            <a:extLst>
              <a:ext uri="{FF2B5EF4-FFF2-40B4-BE49-F238E27FC236}">
                <a16:creationId xmlns:a16="http://schemas.microsoft.com/office/drawing/2014/main" id="{5EB67E20-4AA9-1A09-34D5-4BD36909D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686" y="4155397"/>
            <a:ext cx="2595577" cy="109396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75FCDF5-AE1E-F9B2-B5EA-BB24393B03C9}"/>
              </a:ext>
            </a:extLst>
          </p:cNvPr>
          <p:cNvSpPr txBox="1"/>
          <p:nvPr/>
        </p:nvSpPr>
        <p:spPr>
          <a:xfrm>
            <a:off x="5587822" y="3256689"/>
            <a:ext cx="23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Process disturbance learning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2BEFFD-E996-0BAB-BD41-CA13037394C4}"/>
              </a:ext>
            </a:extLst>
          </p:cNvPr>
          <p:cNvSpPr txBox="1"/>
          <p:nvPr/>
        </p:nvSpPr>
        <p:spPr>
          <a:xfrm>
            <a:off x="0" y="6510492"/>
            <a:ext cx="86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/>
              <a:t>3</a:t>
            </a:r>
            <a:r>
              <a:rPr lang="en-US" sz="900" dirty="0">
                <a:effectLst/>
              </a:rPr>
              <a:t>L. Hewing, J. </a:t>
            </a:r>
            <a:r>
              <a:rPr lang="en-US" sz="900" dirty="0" err="1">
                <a:effectLst/>
              </a:rPr>
              <a:t>Kabzan</a:t>
            </a:r>
            <a:r>
              <a:rPr lang="en-US" sz="900" dirty="0">
                <a:effectLst/>
              </a:rPr>
              <a:t>, and M. N. </a:t>
            </a:r>
            <a:r>
              <a:rPr lang="en-US" sz="900" dirty="0" err="1">
                <a:effectLst/>
              </a:rPr>
              <a:t>Zeilinger</a:t>
            </a:r>
            <a:r>
              <a:rPr lang="en-US" sz="900" dirty="0">
                <a:effectLst/>
              </a:rPr>
              <a:t>, “Cautious model predictive control using gaussian process regression,” </a:t>
            </a:r>
            <a:r>
              <a:rPr lang="en-US" sz="900" i="1" dirty="0">
                <a:effectLst/>
              </a:rPr>
              <a:t>IEEE Transactions on Control Systems Technology</a:t>
            </a:r>
            <a:r>
              <a:rPr lang="en-US" sz="900" dirty="0">
                <a:effectLst/>
              </a:rPr>
              <a:t>, vol. 28, no. 6, pp. 2736–2743, 2020</a:t>
            </a:r>
          </a:p>
        </p:txBody>
      </p:sp>
    </p:spTree>
    <p:extLst>
      <p:ext uri="{BB962C8B-B14F-4D97-AF65-F5344CB8AC3E}">
        <p14:creationId xmlns:p14="http://schemas.microsoft.com/office/powerpoint/2010/main" val="418081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F-8CE3-0CAD-B934-FCADD895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03D3-62E9-D294-4285-D53DE58F9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1" y="1148081"/>
            <a:ext cx="7920782" cy="2640010"/>
          </a:xfrm>
        </p:spPr>
        <p:txBody>
          <a:bodyPr>
            <a:normAutofit/>
          </a:bodyPr>
          <a:lstStyle/>
          <a:p>
            <a:r>
              <a:rPr lang="en-US" dirty="0"/>
              <a:t>PIML model in model-based RL to improve accuracy &amp; physical consistency</a:t>
            </a:r>
          </a:p>
          <a:p>
            <a:r>
              <a:rPr lang="en-US" dirty="0"/>
              <a:t>Like MPC, physical priors are leveraged through PIML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BC415-7B5A-FA0E-F2D8-DB3D5452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44A4B-C8E7-75A1-C7E9-960983EBC4AA}"/>
              </a:ext>
            </a:extLst>
          </p:cNvPr>
          <p:cNvSpPr txBox="1"/>
          <p:nvPr/>
        </p:nvSpPr>
        <p:spPr>
          <a:xfrm>
            <a:off x="94700" y="5920785"/>
            <a:ext cx="9466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4</a:t>
            </a:r>
            <a:r>
              <a:rPr lang="en-US" sz="900" dirty="0">
                <a:effectLst/>
              </a:rPr>
              <a:t>M. P. </a:t>
            </a:r>
            <a:r>
              <a:rPr lang="en-US" sz="900" dirty="0" err="1">
                <a:effectLst/>
              </a:rPr>
              <a:t>Deisenroth</a:t>
            </a:r>
            <a:r>
              <a:rPr lang="en-US" sz="900" dirty="0">
                <a:effectLst/>
              </a:rPr>
              <a:t> and C. E. Rasmussen, “</a:t>
            </a:r>
            <a:r>
              <a:rPr lang="en-US" sz="900" dirty="0" err="1">
                <a:effectLst/>
              </a:rPr>
              <a:t>Pilco</a:t>
            </a:r>
            <a:r>
              <a:rPr lang="en-US" sz="900" dirty="0">
                <a:effectLst/>
              </a:rPr>
              <a:t>: A model-based and</a:t>
            </a:r>
            <a:r>
              <a:rPr lang="en-US" sz="900" dirty="0"/>
              <a:t> </a:t>
            </a:r>
            <a:r>
              <a:rPr lang="en-US" sz="900" dirty="0">
                <a:effectLst/>
              </a:rPr>
              <a:t>data-efficient approach to policy search,” in </a:t>
            </a:r>
            <a:r>
              <a:rPr lang="en-US" sz="900" i="1" dirty="0">
                <a:effectLst/>
              </a:rPr>
              <a:t>Proceedings of the 28</a:t>
            </a:r>
            <a:r>
              <a:rPr lang="en-US" sz="900" i="1" baseline="30000" dirty="0">
                <a:effectLst/>
              </a:rPr>
              <a:t>th</a:t>
            </a:r>
            <a:r>
              <a:rPr lang="en-US" sz="900" i="1" dirty="0"/>
              <a:t> </a:t>
            </a:r>
            <a:r>
              <a:rPr lang="en-US" sz="900" i="1" dirty="0">
                <a:effectLst/>
              </a:rPr>
              <a:t>International Conference on International Conference on Machine</a:t>
            </a:r>
            <a:r>
              <a:rPr lang="en-US" sz="900" i="1" dirty="0"/>
              <a:t> </a:t>
            </a:r>
            <a:r>
              <a:rPr lang="en-US" sz="900" i="1" dirty="0">
                <a:effectLst/>
              </a:rPr>
              <a:t>Learning</a:t>
            </a:r>
            <a:r>
              <a:rPr lang="en-US" sz="900" dirty="0">
                <a:effectLst/>
              </a:rPr>
              <a:t>, ser. ICML’11. Madison, 2011, p.465–472.</a:t>
            </a:r>
          </a:p>
        </p:txBody>
      </p:sp>
      <p:pic>
        <p:nvPicPr>
          <p:cNvPr id="8" name="Picture 7" descr="A picture containing text, diagram, font, white&#10;&#10;Description automatically generated">
            <a:extLst>
              <a:ext uri="{FF2B5EF4-FFF2-40B4-BE49-F238E27FC236}">
                <a16:creationId xmlns:a16="http://schemas.microsoft.com/office/drawing/2014/main" id="{7DA954DB-A525-2F45-5FB3-E61CEAF5C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6" y="3887273"/>
            <a:ext cx="3095716" cy="1822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687CBE-BE1E-E2FB-8E6A-40A7F4C9E582}"/>
              </a:ext>
            </a:extLst>
          </p:cNvPr>
          <p:cNvSpPr txBox="1"/>
          <p:nvPr/>
        </p:nvSpPr>
        <p:spPr>
          <a:xfrm>
            <a:off x="382935" y="3501466"/>
            <a:ext cx="303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 model reduces RL Training</a:t>
            </a:r>
            <a:r>
              <a:rPr lang="en-US" baseline="30000" dirty="0"/>
              <a:t>4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C9F119-0CBF-DE69-5A78-9F181E87EF55}"/>
              </a:ext>
            </a:extLst>
          </p:cNvPr>
          <p:cNvGrpSpPr/>
          <p:nvPr/>
        </p:nvGrpSpPr>
        <p:grpSpPr>
          <a:xfrm>
            <a:off x="8415164" y="1374870"/>
            <a:ext cx="3512675" cy="1385243"/>
            <a:chOff x="6482862" y="2012045"/>
            <a:chExt cx="3512675" cy="13852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A12DA-22CC-E68B-3B8D-56F46FFBDC38}"/>
                </a:ext>
              </a:extLst>
            </p:cNvPr>
            <p:cNvSpPr/>
            <p:nvPr/>
          </p:nvSpPr>
          <p:spPr>
            <a:xfrm>
              <a:off x="8734727" y="2294306"/>
              <a:ext cx="961293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PIML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B4F008-8902-190B-8C02-38EB786F3D0D}"/>
                </a:ext>
              </a:extLst>
            </p:cNvPr>
            <p:cNvSpPr/>
            <p:nvPr/>
          </p:nvSpPr>
          <p:spPr>
            <a:xfrm>
              <a:off x="6482862" y="2012045"/>
              <a:ext cx="1737936" cy="109206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37F71-588A-A1AE-ABCB-FD64F10252E8}"/>
                </a:ext>
              </a:extLst>
            </p:cNvPr>
            <p:cNvSpPr txBox="1"/>
            <p:nvPr/>
          </p:nvSpPr>
          <p:spPr>
            <a:xfrm>
              <a:off x="8349617" y="3027956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04CF52-7727-9B86-63D3-1BFAA6893DDD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9172577" y="2825048"/>
              <a:ext cx="0" cy="2029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BA966-F4B6-B90E-0FE3-C7616B31D451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510508-64AE-AE96-DE30-9AB4FE96B789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 flipV="1">
              <a:off x="8220798" y="2558075"/>
              <a:ext cx="51392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E7091F3-15E8-1744-E857-4E3553D1A045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H="1">
              <a:off x="6482862" y="2558075"/>
              <a:ext cx="3213158" cy="1"/>
            </a:xfrm>
            <a:prstGeom prst="bentConnector5">
              <a:avLst>
                <a:gd name="adj1" fmla="val -7114"/>
                <a:gd name="adj2" fmla="val 77463100000"/>
                <a:gd name="adj3" fmla="val 10711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6ACB3F9-4A78-AC7A-6167-8449F2340479}"/>
              </a:ext>
            </a:extLst>
          </p:cNvPr>
          <p:cNvSpPr txBox="1"/>
          <p:nvPr/>
        </p:nvSpPr>
        <p:spPr>
          <a:xfrm>
            <a:off x="4101099" y="3489991"/>
            <a:ext cx="316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Physically consistent NN model</a:t>
            </a:r>
            <a:r>
              <a:rPr lang="en-US" baseline="30000" dirty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39BC5-56F8-0318-23A2-716EE194D94E}"/>
                  </a:ext>
                </a:extLst>
              </p:cNvPr>
              <p:cNvSpPr txBox="1"/>
              <p:nvPr/>
            </p:nvSpPr>
            <p:spPr>
              <a:xfrm>
                <a:off x="4331656" y="4370595"/>
                <a:ext cx="2700931" cy="636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𝑚𝑜𝑑𝑒𝑙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339BC5-56F8-0318-23A2-716EE194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56" y="4370595"/>
                <a:ext cx="2700931" cy="636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E73B6D-DC93-8359-7A32-8BEB2854408A}"/>
              </a:ext>
            </a:extLst>
          </p:cNvPr>
          <p:cNvSpPr txBox="1"/>
          <p:nvPr/>
        </p:nvSpPr>
        <p:spPr>
          <a:xfrm>
            <a:off x="94700" y="6232561"/>
            <a:ext cx="883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5</a:t>
            </a:r>
            <a:r>
              <a:rPr lang="en-US" sz="900" dirty="0">
                <a:effectLst/>
              </a:rPr>
              <a:t>L. D. Natale, B. </a:t>
            </a:r>
            <a:r>
              <a:rPr lang="en-US" sz="900" dirty="0" err="1">
                <a:effectLst/>
              </a:rPr>
              <a:t>Svetozarevic</a:t>
            </a:r>
            <a:r>
              <a:rPr lang="en-US" sz="900" dirty="0">
                <a:effectLst/>
              </a:rPr>
              <a:t>, P. </a:t>
            </a:r>
            <a:r>
              <a:rPr lang="en-US" sz="900" dirty="0" err="1">
                <a:effectLst/>
              </a:rPr>
              <a:t>Heer</a:t>
            </a:r>
            <a:r>
              <a:rPr lang="en-US" sz="900" dirty="0">
                <a:effectLst/>
              </a:rPr>
              <a:t>, and C. N. Jones, “Near-optimal Deep Reinforcement Learning Policies from Data for Zone Temperature Control,” in </a:t>
            </a:r>
            <a:r>
              <a:rPr lang="en-US" sz="900" i="1" dirty="0">
                <a:effectLst/>
              </a:rPr>
              <a:t>2022 IEEE 17th International Conference on Control &amp; Automation (ICCA)</a:t>
            </a:r>
            <a:r>
              <a:rPr lang="en-US" sz="900" dirty="0">
                <a:effectLst/>
              </a:rPr>
              <a:t>, Jun. 2022, pp. 698–703.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57EB07-3239-9C96-1121-19BABF9DCE91}"/>
              </a:ext>
            </a:extLst>
          </p:cNvPr>
          <p:cNvSpPr txBox="1"/>
          <p:nvPr/>
        </p:nvSpPr>
        <p:spPr>
          <a:xfrm>
            <a:off x="94699" y="6574368"/>
            <a:ext cx="97588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6</a:t>
            </a:r>
            <a:r>
              <a:rPr lang="en-US" sz="900" dirty="0">
                <a:effectLst/>
              </a:rPr>
              <a:t>M. </a:t>
            </a:r>
            <a:r>
              <a:rPr lang="en-US" sz="900" dirty="0" err="1">
                <a:effectLst/>
              </a:rPr>
              <a:t>Zanon</a:t>
            </a:r>
            <a:r>
              <a:rPr lang="en-US" sz="900" dirty="0">
                <a:effectLst/>
              </a:rPr>
              <a:t> and S. Gros, “Safe Reinforcement Learning Using Robust MPC,” </a:t>
            </a:r>
            <a:r>
              <a:rPr lang="en-US" sz="900" i="1" dirty="0">
                <a:effectLst/>
              </a:rPr>
              <a:t>IEEE Transactions on Automatic Control</a:t>
            </a:r>
            <a:r>
              <a:rPr lang="en-US" sz="900" dirty="0">
                <a:effectLst/>
              </a:rPr>
              <a:t>, vol. 66, no. 8, pp. 3638–3652, Aug. 2021.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0050F-6AF4-5872-2E96-7A95BAD464B9}"/>
              </a:ext>
            </a:extLst>
          </p:cNvPr>
          <p:cNvSpPr txBox="1"/>
          <p:nvPr/>
        </p:nvSpPr>
        <p:spPr>
          <a:xfrm>
            <a:off x="7948914" y="3496306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MPC-based Value Function</a:t>
            </a:r>
            <a:r>
              <a:rPr lang="en-US" baseline="30000" dirty="0"/>
              <a:t>6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9D2604-0925-E880-9597-20309CA3D12F}"/>
              </a:ext>
            </a:extLst>
          </p:cNvPr>
          <p:cNvGrpSpPr/>
          <p:nvPr/>
        </p:nvGrpSpPr>
        <p:grpSpPr>
          <a:xfrm>
            <a:off x="8115647" y="3989285"/>
            <a:ext cx="3581794" cy="1385243"/>
            <a:chOff x="6482862" y="2012045"/>
            <a:chExt cx="3581794" cy="1385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843795-3978-FA91-2D9F-9F3D05C60333}"/>
                </a:ext>
              </a:extLst>
            </p:cNvPr>
            <p:cNvSpPr/>
            <p:nvPr/>
          </p:nvSpPr>
          <p:spPr>
            <a:xfrm>
              <a:off x="8520314" y="2294306"/>
              <a:ext cx="1544342" cy="5275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Differentiable MPC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FA9344-8167-C00C-B93F-BA586DB67BC8}"/>
                </a:ext>
              </a:extLst>
            </p:cNvPr>
            <p:cNvSpPr/>
            <p:nvPr/>
          </p:nvSpPr>
          <p:spPr>
            <a:xfrm>
              <a:off x="6482862" y="2012045"/>
              <a:ext cx="1737936" cy="109206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407524-ED67-3DE2-F448-744F0FD05DE9}"/>
                </a:ext>
              </a:extLst>
            </p:cNvPr>
            <p:cNvSpPr txBox="1"/>
            <p:nvPr/>
          </p:nvSpPr>
          <p:spPr>
            <a:xfrm>
              <a:off x="8349617" y="3027956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physical priors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F12051-6843-3909-4784-64E907068D91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9172577" y="2825048"/>
              <a:ext cx="0" cy="2029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728D85-63AE-CC7A-2B7D-5610D97AD72C}"/>
                </a:ext>
              </a:extLst>
            </p:cNvPr>
            <p:cNvSpPr/>
            <p:nvPr/>
          </p:nvSpPr>
          <p:spPr>
            <a:xfrm>
              <a:off x="6635650" y="2351962"/>
              <a:ext cx="1465385" cy="4808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Optimization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9CE6E2E-412B-19A7-0962-E79616D2E881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8220798" y="2558075"/>
              <a:ext cx="2995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4988F7E9-5E73-B084-E417-3CDA5C956695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H="1">
              <a:off x="6482862" y="2558075"/>
              <a:ext cx="3581794" cy="1"/>
            </a:xfrm>
            <a:prstGeom prst="bentConnector5">
              <a:avLst>
                <a:gd name="adj1" fmla="val -6382"/>
                <a:gd name="adj2" fmla="val 77463100000"/>
                <a:gd name="adj3" fmla="val 1063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60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4D92-0123-EA9B-0805-3DD4E1A0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340682" cy="452726"/>
          </a:xfrm>
        </p:spPr>
        <p:txBody>
          <a:bodyPr>
            <a:normAutofit fontScale="90000"/>
          </a:bodyPr>
          <a:lstStyle/>
          <a:p>
            <a:r>
              <a:rPr lang="en-US" dirty="0"/>
              <a:t>Engineering systems generate large amounts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2799F-AC24-ACF3-F7BB-697748159655}"/>
              </a:ext>
            </a:extLst>
          </p:cNvPr>
          <p:cNvSpPr txBox="1"/>
          <p:nvPr/>
        </p:nvSpPr>
        <p:spPr>
          <a:xfrm>
            <a:off x="7980374" y="626322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Aerospace industry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2E813-BE83-ECC5-EEE2-B7E60D3B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5" y="725462"/>
            <a:ext cx="2025123" cy="2671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0A0C8-4DD9-0E0B-92F7-E2C57BD0C6FC}"/>
              </a:ext>
            </a:extLst>
          </p:cNvPr>
          <p:cNvSpPr txBox="1"/>
          <p:nvPr/>
        </p:nvSpPr>
        <p:spPr>
          <a:xfrm>
            <a:off x="1500674" y="3454634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Process Control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7099C-3424-168C-BECA-8242480BB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r="37065"/>
          <a:stretch/>
        </p:blipFill>
        <p:spPr>
          <a:xfrm>
            <a:off x="171449" y="3993301"/>
            <a:ext cx="3644411" cy="223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F9A56-4A93-5FDF-6EAF-4CC4EBAB0D80}"/>
              </a:ext>
            </a:extLst>
          </p:cNvPr>
          <p:cNvSpPr txBox="1"/>
          <p:nvPr/>
        </p:nvSpPr>
        <p:spPr>
          <a:xfrm>
            <a:off x="2706565" y="634475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Robotics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9997E-D2C8-4414-ED79-8B71409054D6}"/>
              </a:ext>
            </a:extLst>
          </p:cNvPr>
          <p:cNvSpPr txBox="1"/>
          <p:nvPr/>
        </p:nvSpPr>
        <p:spPr>
          <a:xfrm>
            <a:off x="7284964" y="334199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URWPalladioL"/>
              </a:rPr>
              <a:t>Energy Systems </a:t>
            </a:r>
            <a:endParaRPr lang="en-US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9A444C2-265A-7BB6-5959-8B55D1EC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81" y="1210774"/>
            <a:ext cx="3198346" cy="203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5EDB1-CF0E-9AAF-7A59-BA6F54FB4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75" t="281" r="13117" b="56293"/>
          <a:stretch/>
        </p:blipFill>
        <p:spPr>
          <a:xfrm>
            <a:off x="8501697" y="1382940"/>
            <a:ext cx="3266764" cy="1508878"/>
          </a:xfrm>
          <a:prstGeom prst="rect">
            <a:avLst/>
          </a:prstGeom>
        </p:spPr>
      </p:pic>
      <p:pic>
        <p:nvPicPr>
          <p:cNvPr id="1026" name="Picture 2" descr="Continuous distillation - Wikipedia">
            <a:extLst>
              <a:ext uri="{FF2B5EF4-FFF2-40B4-BE49-F238E27FC236}">
                <a16:creationId xmlns:a16="http://schemas.microsoft.com/office/drawing/2014/main" id="{EA241C6C-90A2-F2AF-4920-37EAC2A3E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39" y="903703"/>
            <a:ext cx="1827657" cy="2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ospace">
            <a:extLst>
              <a:ext uri="{FF2B5EF4-FFF2-40B4-BE49-F238E27FC236}">
                <a16:creationId xmlns:a16="http://schemas.microsoft.com/office/drawing/2014/main" id="{4733189C-08A8-20FE-3F6E-B14A830E8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t="14591" r="15101" b="8438"/>
          <a:stretch/>
        </p:blipFill>
        <p:spPr bwMode="auto">
          <a:xfrm>
            <a:off x="6453552" y="3973282"/>
            <a:ext cx="2765181" cy="220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ture of Aerodynamics Design through Virtual Validation - Aviation World -  Aviation World">
            <a:extLst>
              <a:ext uri="{FF2B5EF4-FFF2-40B4-BE49-F238E27FC236}">
                <a16:creationId xmlns:a16="http://schemas.microsoft.com/office/drawing/2014/main" id="{FEBBBD53-949F-2716-3C52-15DE1EE81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899" y="4161494"/>
            <a:ext cx="2721910" cy="17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yundai Motor Group to Acquire Controlling Interest in Boston Dynamics from  SoftBank Group, Opening a New Chapter in the Robotics and Mobility Industry">
            <a:extLst>
              <a:ext uri="{FF2B5EF4-FFF2-40B4-BE49-F238E27FC236}">
                <a16:creationId xmlns:a16="http://schemas.microsoft.com/office/drawing/2014/main" id="{3D0581FE-CD5A-A8E7-10C5-1D13777EC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0" t="3435" r="28029" b="-1"/>
          <a:stretch/>
        </p:blipFill>
        <p:spPr bwMode="auto">
          <a:xfrm>
            <a:off x="3903451" y="3898231"/>
            <a:ext cx="2062130" cy="240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1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640-F9B0-0F54-3C62-45DEA321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Lyapunov and Barrier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547D-5F5E-0E3C-BADF-F2F5F37E4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1148080"/>
            <a:ext cx="7560748" cy="1921691"/>
          </a:xfrm>
        </p:spPr>
        <p:txBody>
          <a:bodyPr>
            <a:normAutofit/>
          </a:bodyPr>
          <a:lstStyle/>
          <a:p>
            <a:r>
              <a:rPr lang="en-US" sz="2400" dirty="0"/>
              <a:t>Control Lyapunov functions (CLFs): stability</a:t>
            </a:r>
          </a:p>
          <a:p>
            <a:r>
              <a:rPr lang="en-US" sz="2400" dirty="0"/>
              <a:t>Control barrier functions (CBFs): invariance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How to construct CLF/CBFs?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E917-2E40-C4AA-2089-79F39742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picture containing circle, screenshot, design&#10;&#10;Description automatically generated">
            <a:extLst>
              <a:ext uri="{FF2B5EF4-FFF2-40B4-BE49-F238E27FC236}">
                <a16:creationId xmlns:a16="http://schemas.microsoft.com/office/drawing/2014/main" id="{0D461742-64AC-8302-1F70-44B3181DF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09" y="3831290"/>
            <a:ext cx="5578776" cy="2208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4F5CCC-C7C5-DBFB-6C73-5F7188527792}"/>
              </a:ext>
            </a:extLst>
          </p:cNvPr>
          <p:cNvSpPr txBox="1"/>
          <p:nvPr/>
        </p:nvSpPr>
        <p:spPr>
          <a:xfrm>
            <a:off x="6707256" y="3367460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Invariance from Experts</a:t>
            </a:r>
            <a:r>
              <a:rPr lang="en-US" baseline="30000" dirty="0"/>
              <a:t>8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08796F-44AB-D9D5-AD02-272CB5DE5848}"/>
              </a:ext>
            </a:extLst>
          </p:cNvPr>
          <p:cNvGrpSpPr/>
          <p:nvPr/>
        </p:nvGrpSpPr>
        <p:grpSpPr>
          <a:xfrm>
            <a:off x="7032850" y="1148080"/>
            <a:ext cx="4913286" cy="1506867"/>
            <a:chOff x="3720208" y="3385991"/>
            <a:chExt cx="3070804" cy="94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E90E67-5847-53C1-2179-7BA609E3CD02}"/>
                    </a:ext>
                  </a:extLst>
                </p:cNvPr>
                <p:cNvSpPr txBox="1"/>
                <p:nvPr/>
              </p:nvSpPr>
              <p:spPr>
                <a:xfrm>
                  <a:off x="4420771" y="3561825"/>
                  <a:ext cx="571671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9E90E67-5847-53C1-2179-7BA609E3C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771" y="3561825"/>
                  <a:ext cx="571671" cy="25006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5B08B-488C-714F-02CF-FD1C8B82CF60}"/>
                    </a:ext>
                  </a:extLst>
                </p:cNvPr>
                <p:cNvSpPr txBox="1"/>
                <p:nvPr/>
              </p:nvSpPr>
              <p:spPr>
                <a:xfrm>
                  <a:off x="3720208" y="3385991"/>
                  <a:ext cx="1641635" cy="250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55B08B-488C-714F-02CF-FD1C8B82C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208" y="3385991"/>
                  <a:ext cx="1641635" cy="250069"/>
                </a:xfrm>
                <a:prstGeom prst="rect">
                  <a:avLst/>
                </a:prstGeom>
                <a:blipFill>
                  <a:blip r:embed="rId4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2EF64F-AC84-B060-A153-6DD4B47191B2}"/>
                </a:ext>
              </a:extLst>
            </p:cNvPr>
            <p:cNvSpPr txBox="1"/>
            <p:nvPr/>
          </p:nvSpPr>
          <p:spPr>
            <a:xfrm>
              <a:off x="4420771" y="3802879"/>
              <a:ext cx="82234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6BAFBE-3D6B-2709-D13C-DC8C9E2C0523}"/>
                    </a:ext>
                  </a:extLst>
                </p:cNvPr>
                <p:cNvSpPr txBox="1"/>
                <p:nvPr/>
              </p:nvSpPr>
              <p:spPr>
                <a:xfrm>
                  <a:off x="4420771" y="4052948"/>
                  <a:ext cx="2370241" cy="2748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6BAFBE-3D6B-2709-D13C-DC8C9E2C05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771" y="4052948"/>
                  <a:ext cx="2370241" cy="274835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F29A6D-4D3B-305B-793A-BDDCF5D7E7F5}"/>
              </a:ext>
            </a:extLst>
          </p:cNvPr>
          <p:cNvSpPr txBox="1"/>
          <p:nvPr/>
        </p:nvSpPr>
        <p:spPr>
          <a:xfrm>
            <a:off x="5848709" y="6204596"/>
            <a:ext cx="659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effectLst/>
              </a:rPr>
              <a:t>8</a:t>
            </a:r>
            <a:r>
              <a:rPr lang="en-US" sz="900" dirty="0">
                <a:effectLst/>
              </a:rPr>
              <a:t>A. Robey, H. Hu, L. Lindemann, H. Zhang, D. V. </a:t>
            </a:r>
            <a:r>
              <a:rPr lang="en-US" sz="900" dirty="0" err="1">
                <a:effectLst/>
              </a:rPr>
              <a:t>Dimarogonas</a:t>
            </a:r>
            <a:r>
              <a:rPr lang="en-US" sz="900" dirty="0">
                <a:effectLst/>
              </a:rPr>
              <a:t>, S. Tu, and N. </a:t>
            </a:r>
            <a:r>
              <a:rPr lang="en-US" sz="900" dirty="0" err="1">
                <a:effectLst/>
              </a:rPr>
              <a:t>Matni</a:t>
            </a:r>
            <a:r>
              <a:rPr lang="en-US" sz="900" dirty="0">
                <a:effectLst/>
              </a:rPr>
              <a:t>, “Learning control barrier functions from expert demonstrations,” in 2020 59th </a:t>
            </a:r>
            <a:r>
              <a:rPr lang="en-US" sz="900" i="1" dirty="0">
                <a:effectLst/>
              </a:rPr>
              <a:t>IEEE Conference on Decision and Control (CDC)</a:t>
            </a:r>
            <a:r>
              <a:rPr lang="en-US" sz="900" dirty="0">
                <a:effectLst/>
              </a:rPr>
              <a:t>, 2020, pp. 3717–3724.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2A9DA-BFCA-98E1-0BB9-F69ADB384364}"/>
              </a:ext>
            </a:extLst>
          </p:cNvPr>
          <p:cNvSpPr txBox="1"/>
          <p:nvPr/>
        </p:nvSpPr>
        <p:spPr>
          <a:xfrm>
            <a:off x="191601" y="6204596"/>
            <a:ext cx="5333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baseline="30000" dirty="0">
                <a:effectLst/>
              </a:rPr>
              <a:t>7</a:t>
            </a:r>
            <a:r>
              <a:rPr lang="en-US" sz="900" dirty="0">
                <a:effectLst/>
              </a:rPr>
              <a:t>T. Tsuzuki, T. Yagi, K. Yoshida, and Y. Yamashita, “A search algorithm for control Lyapunov functions using radial basis function networks,” in </a:t>
            </a:r>
            <a:r>
              <a:rPr lang="en-US" sz="900" i="1" dirty="0">
                <a:effectLst/>
              </a:rPr>
              <a:t>SICE Annual Conference 2011</a:t>
            </a:r>
            <a:r>
              <a:rPr lang="en-US" sz="900" dirty="0">
                <a:effectLst/>
              </a:rPr>
              <a:t>, Sep. 2011, pp. 390–394.</a:t>
            </a:r>
          </a:p>
        </p:txBody>
      </p:sp>
      <p:pic>
        <p:nvPicPr>
          <p:cNvPr id="17" name="Picture 16" descr="A picture containing diagram, sketch, drawing, plan&#10;&#10;Description automatically generated">
            <a:extLst>
              <a:ext uri="{FF2B5EF4-FFF2-40B4-BE49-F238E27FC236}">
                <a16:creationId xmlns:a16="http://schemas.microsoft.com/office/drawing/2014/main" id="{C7815D7B-92A7-CEBB-DF60-EF7B51BF1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39" y="3959608"/>
            <a:ext cx="4040158" cy="17565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776176-E573-8AC9-BE4F-8415CD1861A6}"/>
              </a:ext>
            </a:extLst>
          </p:cNvPr>
          <p:cNvSpPr txBox="1"/>
          <p:nvPr/>
        </p:nvSpPr>
        <p:spPr>
          <a:xfrm>
            <a:off x="816488" y="3367188"/>
            <a:ext cx="370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Stability from Data Samples</a:t>
            </a:r>
            <a:r>
              <a:rPr lang="en-US" baseline="30000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D6E5E17C-4BFC-7BB4-1D51-DEC4CC3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CBA9F7F-8238-BB5D-FA79-273A4735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1190096"/>
            <a:ext cx="10248618" cy="1970723"/>
          </a:xfrm>
        </p:spPr>
        <p:txBody>
          <a:bodyPr>
            <a:normAutofit/>
          </a:bodyPr>
          <a:lstStyle/>
          <a:p>
            <a:r>
              <a:rPr lang="en-US" dirty="0"/>
              <a:t>Use automatic differentiation (AD) to train NN-controllers with physics priors</a:t>
            </a:r>
          </a:p>
          <a:p>
            <a:r>
              <a:rPr lang="en-US" dirty="0"/>
              <a:t>Training motivated by optimal control framework</a:t>
            </a:r>
            <a:r>
              <a:rPr lang="en-US" baseline="30000" dirty="0"/>
              <a:t>9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ECA34-DF91-AC87-CFB8-501AFAED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AF67B1-BD64-365E-6849-DD4AD6DE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59" y="2709953"/>
            <a:ext cx="7843298" cy="261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7C753EE-DDF1-2081-4ACE-47D663E76C07}"/>
              </a:ext>
            </a:extLst>
          </p:cNvPr>
          <p:cNvSpPr txBox="1"/>
          <p:nvPr/>
        </p:nvSpPr>
        <p:spPr>
          <a:xfrm>
            <a:off x="131847" y="6211580"/>
            <a:ext cx="1116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effectLst/>
              </a:rPr>
              <a:t>9</a:t>
            </a:r>
            <a:r>
              <a:rPr lang="en-US" sz="900" dirty="0">
                <a:effectLst/>
              </a:rPr>
              <a:t>J. Drgona, K. </a:t>
            </a:r>
            <a:r>
              <a:rPr lang="en-US" sz="900" dirty="0" err="1">
                <a:effectLst/>
              </a:rPr>
              <a:t>Kis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and M. </a:t>
            </a:r>
            <a:r>
              <a:rPr lang="en-US" sz="900" dirty="0" err="1">
                <a:effectLst/>
              </a:rPr>
              <a:t>Klauˇco</a:t>
            </a:r>
            <a:r>
              <a:rPr lang="en-US" sz="900" dirty="0">
                <a:effectLst/>
              </a:rPr>
              <a:t>, “Differentiable predictive control: Deep learning alternative to explicit model predictive control for unknown nonlinear systems,” </a:t>
            </a:r>
            <a:r>
              <a:rPr lang="en-US" sz="900" i="1" dirty="0">
                <a:effectLst/>
              </a:rPr>
              <a:t>Journal of Process Control</a:t>
            </a:r>
            <a:r>
              <a:rPr lang="en-US" sz="900" dirty="0">
                <a:effectLst/>
              </a:rPr>
              <a:t>, vol. 116, pp. 80–92, 2022.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2AEB6-81C1-2E2C-B1EC-D0E2DF26BBEA}"/>
              </a:ext>
            </a:extLst>
          </p:cNvPr>
          <p:cNvSpPr txBox="1"/>
          <p:nvPr/>
        </p:nvSpPr>
        <p:spPr>
          <a:xfrm>
            <a:off x="686512" y="5077839"/>
            <a:ext cx="10281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Physical Priors: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model, e.g., Lipschitz bounds, </a:t>
            </a:r>
            <a:r>
              <a:rPr lang="en-US" sz="2000" dirty="0" err="1"/>
              <a:t>Dissipativity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Constraint penalties, e.g., enforcing Lyapunov condition</a:t>
            </a:r>
            <a:r>
              <a:rPr lang="en-US" sz="2000" baseline="30000" dirty="0"/>
              <a:t>10</a:t>
            </a:r>
            <a:r>
              <a:rPr lang="en-US" sz="2000" dirty="0"/>
              <a:t>, reference tracking, state constraints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EB0BA-8BBB-B561-6347-181CD91330C1}"/>
              </a:ext>
            </a:extLst>
          </p:cNvPr>
          <p:cNvSpPr txBox="1"/>
          <p:nvPr/>
        </p:nvSpPr>
        <p:spPr>
          <a:xfrm>
            <a:off x="131846" y="6580912"/>
            <a:ext cx="110651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10</a:t>
            </a:r>
            <a:r>
              <a:rPr lang="en-US" sz="900" dirty="0">
                <a:effectLst/>
              </a:rPr>
              <a:t>S. Mukherjee, J. </a:t>
            </a:r>
            <a:r>
              <a:rPr lang="en-US" sz="900" dirty="0" err="1">
                <a:effectLst/>
              </a:rPr>
              <a:t>Drgoňa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“Neural Lyapunov Differentiable Predictive Control,”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2097–2104.</a:t>
            </a:r>
          </a:p>
        </p:txBody>
      </p:sp>
    </p:spTree>
    <p:extLst>
      <p:ext uri="{BB962C8B-B14F-4D97-AF65-F5344CB8AC3E}">
        <p14:creationId xmlns:p14="http://schemas.microsoft.com/office/powerpoint/2010/main" val="415545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BB7A-4E83-A7B6-78B9-28CE6A70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Data-Driven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03777-95A2-AD23-6293-BB1DB24D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2D226-E2DB-2753-D55D-2D37CD44221A}"/>
              </a:ext>
            </a:extLst>
          </p:cNvPr>
          <p:cNvSpPr txBox="1"/>
          <p:nvPr/>
        </p:nvSpPr>
        <p:spPr>
          <a:xfrm>
            <a:off x="948265" y="6513739"/>
            <a:ext cx="104078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>
                <a:effectLst/>
              </a:rPr>
              <a:t>12</a:t>
            </a:r>
            <a:r>
              <a:rPr lang="en-US" sz="900" dirty="0">
                <a:effectLst/>
              </a:rPr>
              <a:t>B. </a:t>
            </a:r>
            <a:r>
              <a:rPr lang="en-US" sz="900" dirty="0" err="1">
                <a:effectLst/>
              </a:rPr>
              <a:t>Karg</a:t>
            </a:r>
            <a:r>
              <a:rPr lang="en-US" sz="900" dirty="0">
                <a:effectLst/>
              </a:rPr>
              <a:t> and S. Lucia, “Stability and feasibility of neural network-based controllers via output range analysis,” in </a:t>
            </a:r>
            <a:r>
              <a:rPr lang="en-US" sz="900" i="1" dirty="0">
                <a:effectLst/>
              </a:rPr>
              <a:t>2020 59th IEEE Conference on Decision and Control (CDC)</a:t>
            </a:r>
            <a:r>
              <a:rPr lang="en-US" sz="900" dirty="0">
                <a:effectLst/>
              </a:rPr>
              <a:t>, Dec. 2020, pp. 4947–4954.</a:t>
            </a:r>
          </a:p>
        </p:txBody>
      </p:sp>
      <p:pic>
        <p:nvPicPr>
          <p:cNvPr id="18" name="Picture 17" descr="A diagram of a hexagon&#10;&#10;Description automatically generated with low confidence">
            <a:extLst>
              <a:ext uri="{FF2B5EF4-FFF2-40B4-BE49-F238E27FC236}">
                <a16:creationId xmlns:a16="http://schemas.microsoft.com/office/drawing/2014/main" id="{FD84FB43-BED1-76B2-6150-6C044ED17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36" y="4408418"/>
            <a:ext cx="8553127" cy="203679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CF13E86-732C-A4C9-4575-BF6778113D64}"/>
              </a:ext>
            </a:extLst>
          </p:cNvPr>
          <p:cNvSpPr txBox="1"/>
          <p:nvPr/>
        </p:nvSpPr>
        <p:spPr>
          <a:xfrm>
            <a:off x="6956471" y="1681754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0AC199-1136-F707-3C47-310DE96ADF57}"/>
              </a:ext>
            </a:extLst>
          </p:cNvPr>
          <p:cNvSpPr txBox="1"/>
          <p:nvPr/>
        </p:nvSpPr>
        <p:spPr>
          <a:xfrm>
            <a:off x="2283176" y="4230872"/>
            <a:ext cx="847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Train NN-based controllers that guarantee safety constraints, stability,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E4AFB8-3FC3-72B0-DE19-853C352D7CB3}"/>
              </a:ext>
            </a:extLst>
          </p:cNvPr>
          <p:cNvSpPr txBox="1"/>
          <p:nvPr/>
        </p:nvSpPr>
        <p:spPr>
          <a:xfrm>
            <a:off x="948266" y="3682684"/>
            <a:ext cx="1024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sp>
        <p:nvSpPr>
          <p:cNvPr id="50" name="Content Placeholder 31">
            <a:extLst>
              <a:ext uri="{FF2B5EF4-FFF2-40B4-BE49-F238E27FC236}">
                <a16:creationId xmlns:a16="http://schemas.microsoft.com/office/drawing/2014/main" id="{BC7D3AE8-C8A6-9EF8-D011-0529F45F9190}"/>
              </a:ext>
            </a:extLst>
          </p:cNvPr>
          <p:cNvSpPr txBox="1">
            <a:spLocks/>
          </p:cNvSpPr>
          <p:nvPr/>
        </p:nvSpPr>
        <p:spPr>
          <a:xfrm>
            <a:off x="627943" y="1155077"/>
            <a:ext cx="10772211" cy="768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Enforce safety/stability properties in controller training, implementation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F33A4E-E901-0DA2-FB5F-A3C19CC97327}"/>
              </a:ext>
            </a:extLst>
          </p:cNvPr>
          <p:cNvSpPr txBox="1"/>
          <p:nvPr/>
        </p:nvSpPr>
        <p:spPr>
          <a:xfrm>
            <a:off x="1621753" y="1681754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244547A-32A6-82CE-5634-66E955322184}"/>
              </a:ext>
            </a:extLst>
          </p:cNvPr>
          <p:cNvGrpSpPr/>
          <p:nvPr/>
        </p:nvGrpSpPr>
        <p:grpSpPr>
          <a:xfrm>
            <a:off x="6683288" y="2165375"/>
            <a:ext cx="5136775" cy="1472894"/>
            <a:chOff x="6627086" y="2281911"/>
            <a:chExt cx="5136775" cy="147289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85E278-B1F8-7943-1E4D-33675B0DFD26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469405A-3983-089C-1E21-3890035DF7BD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026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BD1061E6-FF44-2602-FD45-78DA4EEB77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Snip Diagonal Corner Rectangle 20">
                      <a:extLst>
                        <a:ext uri="{FF2B5EF4-FFF2-40B4-BE49-F238E27FC236}">
                          <a16:creationId xmlns:a16="http://schemas.microsoft.com/office/drawing/2014/main" id="{4BDC1015-FEE8-427C-4538-5B2B2C92E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1" name="Snip Diagonal Corner Rectangle 20">
                      <a:extLst>
                        <a:ext uri="{FF2B5EF4-FFF2-40B4-BE49-F238E27FC236}">
                          <a16:creationId xmlns:a16="http://schemas.microsoft.com/office/drawing/2014/main" id="{4BDC1015-FEE8-427C-4538-5B2B2C92E1B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795C03D-38C1-7464-A974-042F475A3D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00D952C-42B4-76B4-F130-5C9A4207A6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204F47E-8676-0BA9-4062-F1F1EFCCF13E}"/>
                    </a:ext>
                  </a:extLst>
                </p:cNvPr>
                <p:cNvCxnSpPr>
                  <a:cxnSpLocks/>
                  <a:stCxn id="22" idx="6"/>
                  <a:endCxn id="29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6146D32-0371-0B0F-AE76-BDD014928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895AE22A-37DF-A7EF-B615-4D7D9E7461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EBEB0F4-D439-1956-5483-139AD22FFF9F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7C45C9A-B416-8D79-7D8E-2CF6718AA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6E9C16-3423-6969-B7EC-D4CDB6CAEFF7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  <p:sp>
        <p:nvSpPr>
          <p:cNvPr id="58" name="Right Arrow 57">
            <a:extLst>
              <a:ext uri="{FF2B5EF4-FFF2-40B4-BE49-F238E27FC236}">
                <a16:creationId xmlns:a16="http://schemas.microsoft.com/office/drawing/2014/main" id="{3B0FCB93-BA32-F8B8-3FD7-7D11F84B23AF}"/>
              </a:ext>
            </a:extLst>
          </p:cNvPr>
          <p:cNvSpPr/>
          <p:nvPr/>
        </p:nvSpPr>
        <p:spPr>
          <a:xfrm>
            <a:off x="5754705" y="2680457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F193-7AC3-88AE-8723-0EAE5DD4FEC3}"/>
              </a:ext>
            </a:extLst>
          </p:cNvPr>
          <p:cNvGrpSpPr/>
          <p:nvPr/>
        </p:nvGrpSpPr>
        <p:grpSpPr>
          <a:xfrm>
            <a:off x="2335868" y="2232941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Picture 2" descr="Neural Networks From Scratch - victorzhou.com">
              <a:extLst>
                <a:ext uri="{FF2B5EF4-FFF2-40B4-BE49-F238E27FC236}">
                  <a16:creationId xmlns:a16="http://schemas.microsoft.com/office/drawing/2014/main" id="{7A6E2FEF-3A39-85FD-EB80-93921DE1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E34088C-2CA9-9A20-8270-E757F1740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D074CAD-125E-4A2C-062C-84D870DD8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603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BD64-D98D-923E-E300-E06EAB29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D4D3-87D4-049C-2CFD-18C69D2E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736B2-EE93-A899-6A4E-2A0F562C07B8}"/>
              </a:ext>
            </a:extLst>
          </p:cNvPr>
          <p:cNvSpPr txBox="1"/>
          <p:nvPr/>
        </p:nvSpPr>
        <p:spPr>
          <a:xfrm>
            <a:off x="6369183" y="1131622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1CBC80-6FEF-8D6C-D113-D86DDF08EC6B}"/>
              </a:ext>
            </a:extLst>
          </p:cNvPr>
          <p:cNvSpPr txBox="1"/>
          <p:nvPr/>
        </p:nvSpPr>
        <p:spPr>
          <a:xfrm>
            <a:off x="1034465" y="1131622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4E520C2-ED6B-6ED2-63C2-359A90A73392}"/>
              </a:ext>
            </a:extLst>
          </p:cNvPr>
          <p:cNvSpPr/>
          <p:nvPr/>
        </p:nvSpPr>
        <p:spPr>
          <a:xfrm>
            <a:off x="5167417" y="2130325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39D0DE-9915-8A37-539F-F782E0F43836}"/>
              </a:ext>
            </a:extLst>
          </p:cNvPr>
          <p:cNvGrpSpPr/>
          <p:nvPr/>
        </p:nvGrpSpPr>
        <p:grpSpPr>
          <a:xfrm>
            <a:off x="1748580" y="1682809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7B0CE9B-30B0-9706-27D4-ADD69AAF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2" descr="Neural Networks From Scratch - victorzhou.com">
              <a:extLst>
                <a:ext uri="{FF2B5EF4-FFF2-40B4-BE49-F238E27FC236}">
                  <a16:creationId xmlns:a16="http://schemas.microsoft.com/office/drawing/2014/main" id="{ED141A5D-2F23-DE91-3952-4B3007B1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23FB454-C518-3C5E-FE34-8EE40402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EF6414-3573-B6F4-D885-CAC5E38F3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1CE6AF-AEAF-EC8C-10A4-3F92DD7E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8E71D8D7-56F5-670C-EDCA-331E2CCDB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62AF367-6D02-46B0-CD71-E6FBE950BFD5}"/>
              </a:ext>
            </a:extLst>
          </p:cNvPr>
          <p:cNvGrpSpPr/>
          <p:nvPr/>
        </p:nvGrpSpPr>
        <p:grpSpPr>
          <a:xfrm>
            <a:off x="1034465" y="3995808"/>
            <a:ext cx="4430534" cy="2720170"/>
            <a:chOff x="1064640" y="3701587"/>
            <a:chExt cx="4430534" cy="2720170"/>
          </a:xfrm>
        </p:grpSpPr>
        <p:pic>
          <p:nvPicPr>
            <p:cNvPr id="77" name="Picture 76" descr="Text, letter&#10;&#10;Description automatically generated">
              <a:extLst>
                <a:ext uri="{FF2B5EF4-FFF2-40B4-BE49-F238E27FC236}">
                  <a16:creationId xmlns:a16="http://schemas.microsoft.com/office/drawing/2014/main" id="{780C720E-823C-C70D-3756-C61BD330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64640" y="3701587"/>
              <a:ext cx="3947733" cy="2720170"/>
            </a:xfrm>
            <a:prstGeom prst="rect">
              <a:avLst/>
            </a:prstGeom>
          </p:spPr>
        </p:pic>
        <p:sp>
          <p:nvSpPr>
            <p:cNvPr id="78" name="Right Brace 77">
              <a:extLst>
                <a:ext uri="{FF2B5EF4-FFF2-40B4-BE49-F238E27FC236}">
                  <a16:creationId xmlns:a16="http://schemas.microsoft.com/office/drawing/2014/main" id="{524BF32F-457D-4BE0-D91E-15F43EB28494}"/>
                </a:ext>
              </a:extLst>
            </p:cNvPr>
            <p:cNvSpPr/>
            <p:nvPr/>
          </p:nvSpPr>
          <p:spPr>
            <a:xfrm>
              <a:off x="4574969" y="4050363"/>
              <a:ext cx="221174" cy="914400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C57497-3817-36AB-3A1B-3B010068D8FE}"/>
                    </a:ext>
                  </a:extLst>
                </p:cNvPr>
                <p:cNvSpPr txBox="1"/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FC57497-3817-36AB-3A1B-3B010068D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1942B1-C602-9AAB-C9FD-7E7942492F46}"/>
                  </a:ext>
                </a:extLst>
              </p:cNvPr>
              <p:cNvSpPr txBox="1"/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1942B1-C602-9AAB-C9FD-7E7942492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D10882D-F978-7216-2036-459B59A0EA6A}"/>
              </a:ext>
            </a:extLst>
          </p:cNvPr>
          <p:cNvSpPr txBox="1"/>
          <p:nvPr/>
        </p:nvSpPr>
        <p:spPr>
          <a:xfrm>
            <a:off x="1343468" y="3258152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Differentiable Predictive Control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C7C3A3-E3B5-C93A-8463-BB0656B52A85}"/>
              </a:ext>
            </a:extLst>
          </p:cNvPr>
          <p:cNvGrpSpPr/>
          <p:nvPr/>
        </p:nvGrpSpPr>
        <p:grpSpPr>
          <a:xfrm>
            <a:off x="6534983" y="3702593"/>
            <a:ext cx="5286376" cy="1958469"/>
            <a:chOff x="2514821" y="3349430"/>
            <a:chExt cx="3303983" cy="1224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9A5CAD8-C1E1-D111-1DAB-F1C2E8856614}"/>
                    </a:ext>
                  </a:extLst>
                </p:cNvPr>
                <p:cNvSpPr txBox="1"/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9A5CAD8-C1E1-D111-1DAB-F1C2E8856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71D3EAC-F245-0EF3-7988-6462624C07C7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71D3EAC-F245-0EF3-7988-6462624C0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0A6422B-83CA-5226-F4B3-ADEC52F54ABB}"/>
                </a:ext>
              </a:extLst>
            </p:cNvPr>
            <p:cNvSpPr txBox="1"/>
            <p:nvPr/>
          </p:nvSpPr>
          <p:spPr>
            <a:xfrm>
              <a:off x="3104929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C64086F-8FF2-7FB9-304B-65CE136E87CA}"/>
                    </a:ext>
                  </a:extLst>
                </p:cNvPr>
                <p:cNvSpPr txBox="1"/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C64086F-8FF2-7FB9-304B-65CE136E8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6D84240-796F-CB4B-3702-2761B3C226C6}"/>
              </a:ext>
            </a:extLst>
          </p:cNvPr>
          <p:cNvSpPr txBox="1"/>
          <p:nvPr/>
        </p:nvSpPr>
        <p:spPr>
          <a:xfrm>
            <a:off x="6949836" y="3261132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Barrier-function Safety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22689D-4CA6-A42F-003D-2103F44392F1}"/>
                  </a:ext>
                </a:extLst>
              </p:cNvPr>
              <p:cNvSpPr txBox="1"/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 Safe set: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22689D-4CA6-A42F-003D-2103F443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blipFill>
                <a:blip r:embed="rId22"/>
                <a:stretch>
                  <a:fillRect l="-129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E0E551-4AD9-5749-9130-E1A6B61CD678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8EA249-E96D-87BC-5C06-7FF757D214FE}"/>
              </a:ext>
            </a:extLst>
          </p:cNvPr>
          <p:cNvGrpSpPr/>
          <p:nvPr/>
        </p:nvGrpSpPr>
        <p:grpSpPr>
          <a:xfrm>
            <a:off x="6369183" y="1559664"/>
            <a:ext cx="5136775" cy="1472894"/>
            <a:chOff x="6627086" y="2281911"/>
            <a:chExt cx="5136775" cy="14728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9CDAC-F314-28EA-7244-D0B02DB9957A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80483B9-2192-E2A4-29FC-E3B27DB1858E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CC014D8-63C2-97BA-C209-4994521B9502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3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95C00F92-0C94-500D-F2E3-6E266A9F8C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9127EF7D-8767-B236-17A9-8FAFD0360B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Snip Diagonal Corner Rectangle 14">
                      <a:extLst>
                        <a:ext uri="{FF2B5EF4-FFF2-40B4-BE49-F238E27FC236}">
                          <a16:creationId xmlns:a16="http://schemas.microsoft.com/office/drawing/2014/main" id="{F7AD6EB5-BDA2-808D-3BC5-2B476F23F4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5" name="Snip Diagonal Corner Rectangle 14">
                      <a:extLst>
                        <a:ext uri="{FF2B5EF4-FFF2-40B4-BE49-F238E27FC236}">
                          <a16:creationId xmlns:a16="http://schemas.microsoft.com/office/drawing/2014/main" id="{F7AD6EB5-BDA2-808D-3BC5-2B476F23F49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79129FF9-F402-ADDF-BD21-4AB10F557C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16BB3AE7-EE66-B654-9EFD-78D4110A53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B1E5A04-4D78-4B63-2D44-95EF5EA35E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754C29C-2CE2-3371-A1AD-1EEFF44CE035}"/>
                    </a:ext>
                  </a:extLst>
                </p:cNvPr>
                <p:cNvCxnSpPr>
                  <a:cxnSpLocks/>
                  <a:stCxn id="16" idx="6"/>
                  <a:endCxn id="18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18BA0F58-CD11-374A-00DE-15CA7AE85A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B4995DF-A38E-40E8-79BB-95ABB02B8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5E84AA0-7B10-6ACD-32E0-AF0299B462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5B2B26-4045-30B1-6A4B-6FE263BDA49B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F676F4-1C39-3D64-7FB1-E75346AABDF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8133701-C28A-DBDB-8B84-752134ADD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37143B-EF29-1EA2-443E-F7B273271A18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493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BD64-D98D-923E-E300-E06EAB29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FD4D3-87D4-049C-2CFD-18C69D2E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6736B2-EE93-A899-6A4E-2A0F562C07B8}"/>
              </a:ext>
            </a:extLst>
          </p:cNvPr>
          <p:cNvSpPr txBox="1"/>
          <p:nvPr/>
        </p:nvSpPr>
        <p:spPr>
          <a:xfrm>
            <a:off x="6369183" y="1131622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projection to enforce safety properties.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1CBC80-6FEF-8D6C-D113-D86DDF08EC6B}"/>
              </a:ext>
            </a:extLst>
          </p:cNvPr>
          <p:cNvSpPr txBox="1"/>
          <p:nvPr/>
        </p:nvSpPr>
        <p:spPr>
          <a:xfrm>
            <a:off x="1034465" y="1131622"/>
            <a:ext cx="37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Offline training with safety constraints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F4E520C2-ED6B-6ED2-63C2-359A90A73392}"/>
              </a:ext>
            </a:extLst>
          </p:cNvPr>
          <p:cNvSpPr/>
          <p:nvPr/>
        </p:nvSpPr>
        <p:spPr>
          <a:xfrm>
            <a:off x="5167417" y="2130325"/>
            <a:ext cx="620044" cy="3038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39D0DE-9915-8A37-539F-F782E0F43836}"/>
              </a:ext>
            </a:extLst>
          </p:cNvPr>
          <p:cNvGrpSpPr/>
          <p:nvPr/>
        </p:nvGrpSpPr>
        <p:grpSpPr>
          <a:xfrm>
            <a:off x="1748580" y="1682809"/>
            <a:ext cx="2463322" cy="1045248"/>
            <a:chOff x="2198412" y="2267638"/>
            <a:chExt cx="2463322" cy="1045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/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AF155BF-B913-AB8C-7115-6D69A5993F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8412" y="2745578"/>
                  <a:ext cx="36798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2" descr="Neural Networks From Scratch - victorzhou.com">
              <a:extLst>
                <a:ext uri="{FF2B5EF4-FFF2-40B4-BE49-F238E27FC236}">
                  <a16:creationId xmlns:a16="http://schemas.microsoft.com/office/drawing/2014/main" id="{ED141A5D-2F23-DE91-3952-4B3007B1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7395" y="2568548"/>
              <a:ext cx="1488676" cy="744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/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37EF4-C4BF-31CA-1FE8-5566CF2BC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484" y="2732487"/>
                  <a:ext cx="4452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EF6414-3573-B6F4-D885-CAC5E38F3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506" y="2944844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11CE6AF-AEAF-EC8C-10A4-3F92DD7E28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3" y="2936609"/>
              <a:ext cx="182880" cy="41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/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39226C6-F118-39C1-32DD-047213E0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103" y="2267638"/>
                  <a:ext cx="197663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95754B7-8BA1-1D6D-38AF-A63E5427CA5C}"/>
              </a:ext>
            </a:extLst>
          </p:cNvPr>
          <p:cNvSpPr txBox="1"/>
          <p:nvPr/>
        </p:nvSpPr>
        <p:spPr>
          <a:xfrm>
            <a:off x="1343468" y="3258152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Differentiable Predictive Control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0CE5B5-B435-1709-4B20-A2F9BE4E72E2}"/>
              </a:ext>
            </a:extLst>
          </p:cNvPr>
          <p:cNvSpPr txBox="1"/>
          <p:nvPr/>
        </p:nvSpPr>
        <p:spPr>
          <a:xfrm>
            <a:off x="6949836" y="3261132"/>
            <a:ext cx="28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2"/>
                </a:solidFill>
              </a:rPr>
              <a:t>Barrier-function Safety Filter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B4480AD-B234-5989-EAAE-45BFA93863F4}"/>
              </a:ext>
            </a:extLst>
          </p:cNvPr>
          <p:cNvGrpSpPr/>
          <p:nvPr/>
        </p:nvGrpSpPr>
        <p:grpSpPr>
          <a:xfrm>
            <a:off x="1034465" y="3995808"/>
            <a:ext cx="4430534" cy="2720170"/>
            <a:chOff x="1064640" y="3701587"/>
            <a:chExt cx="4430534" cy="2720170"/>
          </a:xfrm>
        </p:grpSpPr>
        <p:pic>
          <p:nvPicPr>
            <p:cNvPr id="69" name="Picture 68" descr="Text, letter&#10;&#10;Description automatically generated">
              <a:extLst>
                <a:ext uri="{FF2B5EF4-FFF2-40B4-BE49-F238E27FC236}">
                  <a16:creationId xmlns:a16="http://schemas.microsoft.com/office/drawing/2014/main" id="{EA78DEF8-BC8B-B256-91E6-7D9C90C1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64640" y="3701587"/>
              <a:ext cx="3947733" cy="2720170"/>
            </a:xfrm>
            <a:prstGeom prst="rect">
              <a:avLst/>
            </a:prstGeom>
          </p:spPr>
        </p:pic>
        <p:sp>
          <p:nvSpPr>
            <p:cNvPr id="70" name="Right Brace 69">
              <a:extLst>
                <a:ext uri="{FF2B5EF4-FFF2-40B4-BE49-F238E27FC236}">
                  <a16:creationId xmlns:a16="http://schemas.microsoft.com/office/drawing/2014/main" id="{DC4B5AA5-E4CB-1858-B5DD-134B9A1A4C88}"/>
                </a:ext>
              </a:extLst>
            </p:cNvPr>
            <p:cNvSpPr/>
            <p:nvPr/>
          </p:nvSpPr>
          <p:spPr>
            <a:xfrm>
              <a:off x="4574969" y="4050363"/>
              <a:ext cx="221174" cy="914400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DAC1405-9023-8EA5-3385-152D837DC187}"/>
                    </a:ext>
                  </a:extLst>
                </p:cNvPr>
                <p:cNvSpPr txBox="1"/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DAC1405-9023-8EA5-3385-152D837DC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1199" y="4322897"/>
                  <a:ext cx="70397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E66ADB-E9A4-5E2D-238C-762961DFEF81}"/>
              </a:ext>
            </a:extLst>
          </p:cNvPr>
          <p:cNvSpPr txBox="1"/>
          <p:nvPr/>
        </p:nvSpPr>
        <p:spPr>
          <a:xfrm rot="620766">
            <a:off x="5427633" y="4633405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Incorporate into 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E3A923-DD5D-5B1C-4DA3-CFEA11C72D33}"/>
              </a:ext>
            </a:extLst>
          </p:cNvPr>
          <p:cNvCxnSpPr>
            <a:cxnSpLocks/>
          </p:cNvCxnSpPr>
          <p:nvPr/>
        </p:nvCxnSpPr>
        <p:spPr>
          <a:xfrm flipH="1" flipV="1">
            <a:off x="5410570" y="4801784"/>
            <a:ext cx="2133230" cy="404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A12E3-AD85-F412-13B8-9E544DE9C2D2}"/>
                  </a:ext>
                </a:extLst>
              </p:cNvPr>
              <p:cNvSpPr txBox="1"/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𝐷𝑃𝐶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EA12E3-AD85-F412-13B8-9E544DE9C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9" y="3714549"/>
                <a:ext cx="2000234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1836092A-6E78-7D69-B395-036EE640382F}"/>
              </a:ext>
            </a:extLst>
          </p:cNvPr>
          <p:cNvGrpSpPr/>
          <p:nvPr/>
        </p:nvGrpSpPr>
        <p:grpSpPr>
          <a:xfrm>
            <a:off x="6534983" y="3702593"/>
            <a:ext cx="5286376" cy="1958469"/>
            <a:chOff x="2514821" y="3349430"/>
            <a:chExt cx="3303983" cy="1224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BBBD11-F9CE-C658-95EE-9FFBA2E8B85E}"/>
                    </a:ext>
                  </a:extLst>
                </p:cNvPr>
                <p:cNvSpPr txBox="1"/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CBBBD11-F9CE-C658-95EE-9FFBA2E8B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659" y="3567154"/>
                  <a:ext cx="506789" cy="2308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BB1035-60B3-849A-BD60-6ADD0D2BAF42}"/>
                    </a:ext>
                  </a:extLst>
                </p:cNvPr>
                <p:cNvSpPr txBox="1"/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2BB1035-60B3-849A-BD60-6ADD0D2BAF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821" y="3349430"/>
                  <a:ext cx="2169064" cy="230832"/>
                </a:xfrm>
                <a:prstGeom prst="rect">
                  <a:avLst/>
                </a:prstGeom>
                <a:blipFill>
                  <a:blip r:embed="rId1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BAB760-0A36-999D-AAB3-E40A1A3CB2A5}"/>
                </a:ext>
              </a:extLst>
            </p:cNvPr>
            <p:cNvSpPr txBox="1"/>
            <p:nvPr/>
          </p:nvSpPr>
          <p:spPr>
            <a:xfrm>
              <a:off x="3104929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903F8B9-1E80-F538-BA95-A75052EE5E06}"/>
                    </a:ext>
                  </a:extLst>
                </p:cNvPr>
                <p:cNvSpPr txBox="1"/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903F8B9-1E80-F538-BA95-A75052EE5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8444" y="4147234"/>
                  <a:ext cx="2690360" cy="42623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763C8E-DDFC-473E-EFE8-B6E22076460E}"/>
                  </a:ext>
                </a:extLst>
              </p:cNvPr>
              <p:cNvSpPr txBox="1"/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 Safe set: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AU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763C8E-DDFC-473E-EFE8-B6E22076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267" y="5711275"/>
                <a:ext cx="4228508" cy="369332"/>
              </a:xfrm>
              <a:prstGeom prst="rect">
                <a:avLst/>
              </a:prstGeom>
              <a:blipFill>
                <a:blip r:embed="rId19"/>
                <a:stretch>
                  <a:fillRect l="-129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2C03E4-B5B3-0218-F7B0-D16BA0209497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3D7A41-4507-555E-F828-8867A295FAA9}"/>
              </a:ext>
            </a:extLst>
          </p:cNvPr>
          <p:cNvGrpSpPr/>
          <p:nvPr/>
        </p:nvGrpSpPr>
        <p:grpSpPr>
          <a:xfrm>
            <a:off x="6369183" y="1559664"/>
            <a:ext cx="5136775" cy="1472894"/>
            <a:chOff x="6627086" y="2281911"/>
            <a:chExt cx="5136775" cy="1472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946D32-5474-21F9-C6D7-B4030D1A1BDA}"/>
                </a:ext>
              </a:extLst>
            </p:cNvPr>
            <p:cNvGrpSpPr/>
            <p:nvPr/>
          </p:nvGrpSpPr>
          <p:grpSpPr>
            <a:xfrm>
              <a:off x="6627086" y="2367231"/>
              <a:ext cx="4405396" cy="1246173"/>
              <a:chOff x="6740172" y="669868"/>
              <a:chExt cx="4405396" cy="12461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971C3CD-2C23-C672-6398-D2011BCB99FE}"/>
                      </a:ext>
                    </a:extLst>
                  </p:cNvPr>
                  <p:cNvSpPr txBox="1"/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F60773A-9597-175F-20D3-A8DFC75F7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0172" y="983362"/>
                    <a:ext cx="36798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E66C598-4F9E-3C39-CEC9-0136EC05A5DD}"/>
                  </a:ext>
                </a:extLst>
              </p:cNvPr>
              <p:cNvGrpSpPr/>
              <p:nvPr/>
            </p:nvGrpSpPr>
            <p:grpSpPr>
              <a:xfrm>
                <a:off x="7044266" y="669868"/>
                <a:ext cx="4101302" cy="1246173"/>
                <a:chOff x="7044266" y="669868"/>
                <a:chExt cx="4101302" cy="1246173"/>
              </a:xfrm>
            </p:grpSpPr>
            <p:pic>
              <p:nvPicPr>
                <p:cNvPr id="17" name="Picture 2" descr="Neural Networks From Scratch - victorzhou.com">
                  <a:extLst>
                    <a:ext uri="{FF2B5EF4-FFF2-40B4-BE49-F238E27FC236}">
                      <a16:creationId xmlns:a16="http://schemas.microsoft.com/office/drawing/2014/main" id="{61420E40-25D0-87B5-6180-7044554127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79155" y="806332"/>
                  <a:ext cx="1488676" cy="744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10D04AB-BBBA-376A-1539-069DE9AA65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73A0356-C9BC-F340-A4C8-32473D739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17111" y="1177323"/>
                      <a:ext cx="4452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Snip Diagonal Corner Rectangle 23">
                      <a:extLst>
                        <a:ext uri="{FF2B5EF4-FFF2-40B4-BE49-F238E27FC236}">
                          <a16:creationId xmlns:a16="http://schemas.microsoft.com/office/drawing/2014/main" id="{D48D8BEC-2AD9-0A46-2C51-561E0678C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Safe Control set, </a:t>
                      </a:r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𝒰</m:t>
                          </m:r>
                        </m:oMath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4" name="Snip Diagonal Corner Rectangle 23">
                      <a:extLst>
                        <a:ext uri="{FF2B5EF4-FFF2-40B4-BE49-F238E27FC236}">
                          <a16:creationId xmlns:a16="http://schemas.microsoft.com/office/drawing/2014/main" id="{D48D8BEC-2AD9-0A46-2C51-561E0678CE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56892" y="669868"/>
                      <a:ext cx="1488676" cy="1246173"/>
                    </a:xfrm>
                    <a:prstGeom prst="snip2DiagRect">
                      <a:avLst>
                        <a:gd name="adj1" fmla="val 0"/>
                        <a:gd name="adj2" fmla="val 41358"/>
                      </a:avLst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2D7707B-5B49-17EA-6AE0-DCC75A5F0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09834" y="1072592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AC9FAB3F-1EA7-20A1-9C54-0898574D1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EEEED446-03A2-86A9-2194-1ED8E1AFE7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88197" y="804310"/>
                      <a:ext cx="413190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8728B3D-FD77-103B-4815-1358E73A0F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558922" y="1073165"/>
                  <a:ext cx="203601" cy="2036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C84334C-674F-8F4C-4AD5-E25D4E0C1DC9}"/>
                    </a:ext>
                  </a:extLst>
                </p:cNvPr>
                <p:cNvCxnSpPr>
                  <a:cxnSpLocks/>
                  <a:stCxn id="25" idx="6"/>
                  <a:endCxn id="27" idx="2"/>
                </p:cNvCxnSpPr>
                <p:nvPr/>
              </p:nvCxnSpPr>
              <p:spPr>
                <a:xfrm>
                  <a:off x="9013435" y="1174393"/>
                  <a:ext cx="545487" cy="573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CA8F5DDD-2B74-37AE-64AC-A9FE7545CC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>
                        <a:solidFill>
                          <a:schemeClr val="bg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F6C31A98-BAE7-1487-DA21-241CD0E224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99357" y="1154429"/>
                      <a:ext cx="467756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CD0CC9E-7616-5AB7-DF29-6828F27FE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44266" y="1182628"/>
                  <a:ext cx="16454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C99077C-37A2-4533-ECBA-FADFC7D82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18403" y="1174393"/>
                  <a:ext cx="182880" cy="41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4F7E2-51EF-8070-2136-EA9A718C79CC}"/>
                </a:ext>
              </a:extLst>
            </p:cNvPr>
            <p:cNvSpPr/>
            <p:nvPr/>
          </p:nvSpPr>
          <p:spPr>
            <a:xfrm>
              <a:off x="7095727" y="2281911"/>
              <a:ext cx="4083678" cy="1413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098931-6D89-2F67-0886-3AA95FCED397}"/>
                    </a:ext>
                  </a:extLst>
                </p:cNvPr>
                <p:cNvSpPr txBox="1"/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E78DCE-E328-8A0F-6CBD-5006DE7AAF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3" y="2760416"/>
                  <a:ext cx="46398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4619AD-49F9-33D3-B956-0396A937E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79405" y="2973556"/>
              <a:ext cx="1645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C4D293-CBBB-73B5-B8D5-B69CC08B67CF}"/>
                </a:ext>
              </a:extLst>
            </p:cNvPr>
            <p:cNvSpPr txBox="1"/>
            <p:nvPr/>
          </p:nvSpPr>
          <p:spPr>
            <a:xfrm>
              <a:off x="8742835" y="3385473"/>
              <a:ext cx="877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87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29DD-5AEF-3916-20C1-2FC8239A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Learning Control Policies with Safety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786A8-D84D-B259-E0B3-CF48479D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75CB8-FE2B-08A4-FFD9-23EA246D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49377"/>
            <a:ext cx="5947880" cy="4460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286C6D-4504-E196-6250-EF061DB92EB0}"/>
                  </a:ext>
                </a:extLst>
              </p:cNvPr>
              <p:cNvSpPr txBox="1"/>
              <p:nvPr/>
            </p:nvSpPr>
            <p:spPr>
              <a:xfrm>
                <a:off x="6617925" y="1620692"/>
                <a:ext cx="22355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ar-A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ar-A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286C6D-4504-E196-6250-EF061DB92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25" y="1620692"/>
                <a:ext cx="2235548" cy="276999"/>
              </a:xfrm>
              <a:prstGeom prst="rect">
                <a:avLst/>
              </a:prstGeom>
              <a:blipFill>
                <a:blip r:embed="rId3"/>
                <a:stretch>
                  <a:fillRect l="-1136" t="-26087" r="-738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676E179-A7E8-775C-BDE6-25BEA907C8DC}"/>
              </a:ext>
            </a:extLst>
          </p:cNvPr>
          <p:cNvSpPr txBox="1"/>
          <p:nvPr/>
        </p:nvSpPr>
        <p:spPr>
          <a:xfrm>
            <a:off x="6393955" y="2235233"/>
            <a:ext cx="1900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Barrier function: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180866-F50D-73F8-B966-D04131CFC5DB}"/>
                  </a:ext>
                </a:extLst>
              </p:cNvPr>
              <p:cNvSpPr txBox="1"/>
              <p:nvPr/>
            </p:nvSpPr>
            <p:spPr>
              <a:xfrm>
                <a:off x="893375" y="5436072"/>
                <a:ext cx="467236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Barrier only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𝐷𝑃𝐶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DPC only </a:t>
                </a:r>
                <a:r>
                  <a:rPr lang="en-US" dirty="0"/>
                  <a:t>(trained with incorrect reference)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ZCBF+DPC </a:t>
                </a:r>
                <a:r>
                  <a:rPr lang="en-US" dirty="0"/>
                  <a:t>(trained with incorrect reference)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C000"/>
                    </a:solidFill>
                  </a:rPr>
                  <a:t>ZCBF+DPC </a:t>
                </a:r>
                <a:r>
                  <a:rPr lang="en-US" dirty="0"/>
                  <a:t>(trained with correct reference)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180866-F50D-73F8-B966-D04131CF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5" y="5436072"/>
                <a:ext cx="4672369" cy="1200329"/>
              </a:xfrm>
              <a:prstGeom prst="rect">
                <a:avLst/>
              </a:prstGeom>
              <a:blipFill>
                <a:blip r:embed="rId4"/>
                <a:stretch>
                  <a:fillRect l="-914" t="-3046" r="-992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B46F04-1009-9A91-B784-126244DBCAE1}"/>
              </a:ext>
            </a:extLst>
          </p:cNvPr>
          <p:cNvSpPr txBox="1"/>
          <p:nvPr/>
        </p:nvSpPr>
        <p:spPr>
          <a:xfrm>
            <a:off x="6397168" y="5716228"/>
            <a:ext cx="4912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18" lvl="1"/>
            <a:r>
              <a:rPr lang="en-US" sz="2000" dirty="0">
                <a:cs typeface="Arial"/>
                <a:hlinkClick r:id="rId5"/>
              </a:rPr>
              <a:t>https://</a:t>
            </a:r>
            <a:r>
              <a:rPr lang="en-US" sz="2000" dirty="0" err="1">
                <a:cs typeface="Arial"/>
                <a:hlinkClick r:id="rId5"/>
              </a:rPr>
              <a:t>github.com</a:t>
            </a:r>
            <a:r>
              <a:rPr lang="en-US" sz="2000" dirty="0">
                <a:cs typeface="Arial"/>
                <a:hlinkClick r:id="rId5"/>
              </a:rPr>
              <a:t>/pnnl/neuromancer</a:t>
            </a:r>
            <a:endParaRPr lang="en-US" sz="2000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D75EC-70A6-76F8-936A-5C88311C2476}"/>
                  </a:ext>
                </a:extLst>
              </p:cNvPr>
              <p:cNvSpPr txBox="1"/>
              <p:nvPr/>
            </p:nvSpPr>
            <p:spPr>
              <a:xfrm>
                <a:off x="1863535" y="1289762"/>
                <a:ext cx="13049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D75EC-70A6-76F8-936A-5C88311C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535" y="1289762"/>
                <a:ext cx="13049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0D51E8-DBA7-9E2E-C019-D72EA718D828}"/>
              </a:ext>
            </a:extLst>
          </p:cNvPr>
          <p:cNvCxnSpPr>
            <a:cxnSpLocks/>
          </p:cNvCxnSpPr>
          <p:nvPr/>
        </p:nvCxnSpPr>
        <p:spPr>
          <a:xfrm>
            <a:off x="1863535" y="1345534"/>
            <a:ext cx="0" cy="316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11BFD1-3F99-6F5C-30E1-1C1690248711}"/>
              </a:ext>
            </a:extLst>
          </p:cNvPr>
          <p:cNvCxnSpPr>
            <a:cxnSpLocks/>
          </p:cNvCxnSpPr>
          <p:nvPr/>
        </p:nvCxnSpPr>
        <p:spPr>
          <a:xfrm flipV="1">
            <a:off x="1863535" y="3296833"/>
            <a:ext cx="0" cy="316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410026-32F2-3AA9-0818-0DE09D48B963}"/>
              </a:ext>
            </a:extLst>
          </p:cNvPr>
          <p:cNvGrpSpPr/>
          <p:nvPr/>
        </p:nvGrpSpPr>
        <p:grpSpPr>
          <a:xfrm>
            <a:off x="6617925" y="3679563"/>
            <a:ext cx="5269280" cy="1971389"/>
            <a:chOff x="2539115" y="3341355"/>
            <a:chExt cx="3293297" cy="1232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712B42D-9A3A-D6DE-C245-EEF410D79FB5}"/>
                    </a:ext>
                  </a:extLst>
                </p:cNvPr>
                <p:cNvSpPr txBox="1"/>
                <p:nvPr/>
              </p:nvSpPr>
              <p:spPr>
                <a:xfrm>
                  <a:off x="3130267" y="3567154"/>
                  <a:ext cx="506789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𝕌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712B42D-9A3A-D6DE-C245-EEF410D79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267" y="3567154"/>
                  <a:ext cx="506789" cy="230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DA5545-9E0B-6594-A42B-8EB329E3E37F}"/>
                    </a:ext>
                  </a:extLst>
                </p:cNvPr>
                <p:cNvSpPr txBox="1"/>
                <p:nvPr/>
              </p:nvSpPr>
              <p:spPr>
                <a:xfrm>
                  <a:off x="2539115" y="3341355"/>
                  <a:ext cx="216906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A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𝐷𝑃𝐶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DA5545-9E0B-6594-A42B-8EB329E3E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115" y="3341355"/>
                  <a:ext cx="2169064" cy="230832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601865-D7AE-A560-09B0-DD91119E5F37}"/>
                </a:ext>
              </a:extLst>
            </p:cNvPr>
            <p:cNvSpPr txBox="1"/>
            <p:nvPr/>
          </p:nvSpPr>
          <p:spPr>
            <a:xfrm>
              <a:off x="3118537" y="3858554"/>
              <a:ext cx="7513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828836-0544-6F83-9FB1-92A8AF63CC50}"/>
                    </a:ext>
                  </a:extLst>
                </p:cNvPr>
                <p:cNvSpPr txBox="1"/>
                <p:nvPr/>
              </p:nvSpPr>
              <p:spPr>
                <a:xfrm>
                  <a:off x="3142052" y="4147234"/>
                  <a:ext cx="2690360" cy="4262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7828836-0544-6F83-9FB1-92A8AF63C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052" y="4147234"/>
                  <a:ext cx="2690360" cy="4262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AD70F76-1785-ACF6-D5D7-124CF41BCF9A}"/>
              </a:ext>
            </a:extLst>
          </p:cNvPr>
          <p:cNvSpPr txBox="1"/>
          <p:nvPr/>
        </p:nvSpPr>
        <p:spPr>
          <a:xfrm>
            <a:off x="6295856" y="1200572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264FF4-828A-3AC8-1C5A-72324E74F92B}"/>
              </a:ext>
            </a:extLst>
          </p:cNvPr>
          <p:cNvSpPr txBox="1"/>
          <p:nvPr/>
        </p:nvSpPr>
        <p:spPr>
          <a:xfrm>
            <a:off x="6317628" y="3226576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8A5EE6-77B1-80FF-3884-6073017ECF47}"/>
                  </a:ext>
                </a:extLst>
              </p:cNvPr>
              <p:cNvSpPr txBox="1"/>
              <p:nvPr/>
            </p:nvSpPr>
            <p:spPr>
              <a:xfrm>
                <a:off x="6617925" y="2620721"/>
                <a:ext cx="3531051" cy="373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8A5EE6-77B1-80FF-3884-6073017E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25" y="2620721"/>
                <a:ext cx="3531051" cy="373051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7E62C1F-C40E-C45B-5378-D9C7A47DBD9B}"/>
              </a:ext>
            </a:extLst>
          </p:cNvPr>
          <p:cNvSpPr txBox="1"/>
          <p:nvPr/>
        </p:nvSpPr>
        <p:spPr>
          <a:xfrm>
            <a:off x="9282281" y="3026077"/>
            <a:ext cx="209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trajectory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4F32EC-E8C3-7960-4A1F-8F00814D43E2}"/>
              </a:ext>
            </a:extLst>
          </p:cNvPr>
          <p:cNvCxnSpPr>
            <a:cxnSpLocks/>
          </p:cNvCxnSpPr>
          <p:nvPr/>
        </p:nvCxnSpPr>
        <p:spPr>
          <a:xfrm flipH="1" flipV="1">
            <a:off x="9051925" y="3014637"/>
            <a:ext cx="230356" cy="151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7EC7229-6BB5-25A0-201B-1AA4BDF3FE4E}"/>
              </a:ext>
            </a:extLst>
          </p:cNvPr>
          <p:cNvSpPr txBox="1"/>
          <p:nvPr/>
        </p:nvSpPr>
        <p:spPr>
          <a:xfrm>
            <a:off x="5466460" y="3864228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reference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FA0A30-32F6-0398-B31F-A042933E3934}"/>
              </a:ext>
            </a:extLst>
          </p:cNvPr>
          <p:cNvCxnSpPr>
            <a:cxnSpLocks/>
          </p:cNvCxnSpPr>
          <p:nvPr/>
        </p:nvCxnSpPr>
        <p:spPr>
          <a:xfrm flipH="1" flipV="1">
            <a:off x="5466460" y="3810000"/>
            <a:ext cx="96140" cy="1415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B65D62-BB50-9682-D847-7F9F09994819}"/>
              </a:ext>
            </a:extLst>
          </p:cNvPr>
          <p:cNvSpPr txBox="1"/>
          <p:nvPr/>
        </p:nvSpPr>
        <p:spPr>
          <a:xfrm>
            <a:off x="6295856" y="6233982"/>
            <a:ext cx="548739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aseline="30000" dirty="0"/>
              <a:t>11</a:t>
            </a:r>
            <a:r>
              <a:rPr lang="en-US" sz="900" dirty="0">
                <a:effectLst/>
              </a:rPr>
              <a:t>W. S</a:t>
            </a:r>
            <a:r>
              <a:rPr lang="en-US" sz="900" dirty="0"/>
              <a:t>haw </a:t>
            </a:r>
            <a:r>
              <a:rPr lang="en-US" sz="900" dirty="0">
                <a:effectLst/>
              </a:rPr>
              <a:t>Cortez, J. </a:t>
            </a:r>
            <a:r>
              <a:rPr lang="en-US" sz="900" dirty="0" err="1">
                <a:effectLst/>
              </a:rPr>
              <a:t>Drgona</a:t>
            </a:r>
            <a:r>
              <a:rPr lang="en-US" sz="900" dirty="0">
                <a:effectLst/>
              </a:rPr>
              <a:t>, A. </a:t>
            </a:r>
            <a:r>
              <a:rPr lang="en-US" sz="900" dirty="0" err="1">
                <a:effectLst/>
              </a:rPr>
              <a:t>Tuor</a:t>
            </a:r>
            <a:r>
              <a:rPr lang="en-US" sz="900" dirty="0">
                <a:effectLst/>
              </a:rPr>
              <a:t>, M. </a:t>
            </a:r>
            <a:r>
              <a:rPr lang="en-US" sz="900" dirty="0" err="1">
                <a:effectLst/>
              </a:rPr>
              <a:t>Halappanavar</a:t>
            </a:r>
            <a:r>
              <a:rPr lang="en-US" sz="900" dirty="0">
                <a:effectLst/>
              </a:rPr>
              <a:t>, and D. </a:t>
            </a:r>
            <a:r>
              <a:rPr lang="en-US" sz="900" dirty="0" err="1">
                <a:effectLst/>
              </a:rPr>
              <a:t>Vrabie</a:t>
            </a:r>
            <a:r>
              <a:rPr lang="en-US" sz="900" dirty="0">
                <a:effectLst/>
              </a:rPr>
              <a:t>, “Differentiable Predictive Control with Safety Guarantees: A Control Barrier Function Approach,” in </a:t>
            </a:r>
            <a:r>
              <a:rPr lang="en-US" sz="900" i="1" dirty="0">
                <a:effectLst/>
              </a:rPr>
              <a:t>2022 IEEE 61st Conference on Decision and Control (CDC)</a:t>
            </a:r>
            <a:r>
              <a:rPr lang="en-US" sz="900" dirty="0">
                <a:effectLst/>
              </a:rPr>
              <a:t>, Dec. 2022, pp. 932–938. </a:t>
            </a:r>
          </a:p>
        </p:txBody>
      </p:sp>
    </p:spTree>
    <p:extLst>
      <p:ext uri="{BB962C8B-B14F-4D97-AF65-F5344CB8AC3E}">
        <p14:creationId xmlns:p14="http://schemas.microsoft.com/office/powerpoint/2010/main" val="332547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2257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Analysis and Verification of ML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Colin Jones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7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E6A9-7BEB-228C-313F-EFD27B35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Physics Informed, not Physics Enforced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1CD0-FBF2-B55F-4845-7A40F82C8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27</a:t>
            </a:fld>
            <a:endParaRPr lang="en-CH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DB163FA1-5491-8777-28AF-5BB3185497DB}"/>
              </a:ext>
            </a:extLst>
          </p:cNvPr>
          <p:cNvSpPr/>
          <p:nvPr/>
        </p:nvSpPr>
        <p:spPr>
          <a:xfrm>
            <a:off x="1094630" y="2420007"/>
            <a:ext cx="4918843" cy="1008993"/>
          </a:xfrm>
          <a:prstGeom prst="homePlate">
            <a:avLst>
              <a:gd name="adj" fmla="val 229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Many PIML methods are “encouraging” physics, rather than “enforcing” 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C1FE80-CB32-5E20-2073-AC1AA5DA5AB6}"/>
              </a:ext>
            </a:extLst>
          </p:cNvPr>
          <p:cNvSpPr/>
          <p:nvPr/>
        </p:nvSpPr>
        <p:spPr>
          <a:xfrm>
            <a:off x="6178526" y="2420006"/>
            <a:ext cx="4918843" cy="1008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Post-training verification required of key properties Lyapunov, passivity, invariance, etc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27B3E-DC85-9C5C-A863-13144EC11072}"/>
              </a:ext>
            </a:extLst>
          </p:cNvPr>
          <p:cNvSpPr txBox="1"/>
          <p:nvPr/>
        </p:nvSpPr>
        <p:spPr>
          <a:xfrm>
            <a:off x="190500" y="6384346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Roland Schwan, Colin Jones, EPFL</a:t>
            </a:r>
          </a:p>
        </p:txBody>
      </p:sp>
    </p:spTree>
    <p:extLst>
      <p:ext uri="{BB962C8B-B14F-4D97-AF65-F5344CB8AC3E}">
        <p14:creationId xmlns:p14="http://schemas.microsoft.com/office/powerpoint/2010/main" val="133909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28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408103E4-A83A-FBB6-1143-6420CB797E05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5307725" y="1454982"/>
            <a:ext cx="1114096" cy="294291"/>
          </a:xfrm>
          <a:prstGeom prst="bentConnector3">
            <a:avLst>
              <a:gd name="adj1" fmla="val 877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192850FD-14BD-A23D-14D0-4808E6109891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2816773" y="1822843"/>
            <a:ext cx="3615558" cy="1429409"/>
          </a:xfrm>
          <a:prstGeom prst="bentConnector3">
            <a:avLst>
              <a:gd name="adj1" fmla="val 93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97DBEB5-80FF-CF2A-93AD-4C5076A27B6E}"/>
              </a:ext>
            </a:extLst>
          </p:cNvPr>
          <p:cNvCxnSpPr>
            <a:stCxn id="21" idx="3"/>
            <a:endCxn id="26" idx="1"/>
          </p:cNvCxnSpPr>
          <p:nvPr/>
        </p:nvCxnSpPr>
        <p:spPr>
          <a:xfrm>
            <a:off x="1944415" y="2211726"/>
            <a:ext cx="4487916" cy="2259726"/>
          </a:xfrm>
          <a:prstGeom prst="bentConnector3">
            <a:avLst>
              <a:gd name="adj1" fmla="val 914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F85DA04-A827-F643-5EFB-5C6DC8FC74AB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5192111" y="2548058"/>
            <a:ext cx="1229710" cy="2869325"/>
          </a:xfrm>
          <a:prstGeom prst="bentConnector3">
            <a:avLst>
              <a:gd name="adj1" fmla="val 60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7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29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54E47-0E62-96B2-D7BB-EE04EF618A0C}"/>
              </a:ext>
            </a:extLst>
          </p:cNvPr>
          <p:cNvSpPr txBox="1"/>
          <p:nvPr/>
        </p:nvSpPr>
        <p:spPr>
          <a:xfrm>
            <a:off x="221204" y="3793701"/>
            <a:ext cx="5583668" cy="24391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CH"/>
            </a:defPPr>
            <a:lvl1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  <a:defRPr sz="1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CH" sz="2000" dirty="0"/>
              <a:t>Conservative over-bounding</a:t>
            </a:r>
          </a:p>
          <a:p>
            <a:pPr lvl="1"/>
            <a:r>
              <a:rPr lang="en-CH" sz="2000" dirty="0"/>
              <a:t>Lipschitz constants</a:t>
            </a:r>
          </a:p>
          <a:p>
            <a:pPr lvl="1"/>
            <a:r>
              <a:rPr lang="en-CH" sz="2000" dirty="0"/>
              <a:t>GP bounds</a:t>
            </a:r>
          </a:p>
          <a:p>
            <a:r>
              <a:rPr lang="en-CH" sz="2000" dirty="0"/>
              <a:t>Sampling-based methods</a:t>
            </a:r>
          </a:p>
          <a:p>
            <a:r>
              <a:rPr lang="en-CH" sz="2000" dirty="0"/>
              <a:t>Function positivity / global optimziation</a:t>
            </a:r>
          </a:p>
          <a:p>
            <a:pPr lvl="1"/>
            <a:r>
              <a:rPr lang="en-CH" sz="2000" dirty="0"/>
              <a:t>Mixed-integer programming </a:t>
            </a:r>
          </a:p>
          <a:p>
            <a:pPr lvl="1"/>
            <a:r>
              <a:rPr lang="en-CH" sz="2000" dirty="0"/>
              <a:t>SOS / Semi-definite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636E4-6525-9AAA-58EB-24E0B8BB5D9C}"/>
              </a:ext>
            </a:extLst>
          </p:cNvPr>
          <p:cNvSpPr/>
          <p:nvPr/>
        </p:nvSpPr>
        <p:spPr>
          <a:xfrm>
            <a:off x="221203" y="343371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CEE3-A1D8-EF5B-CA92-CFFD93F19804}"/>
              </a:ext>
            </a:extLst>
          </p:cNvPr>
          <p:cNvSpPr txBox="1"/>
          <p:nvPr/>
        </p:nvSpPr>
        <p:spPr>
          <a:xfrm>
            <a:off x="270319" y="339359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approaches being studied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695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DD53-D312-F8FF-0FCF-62D55920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 traditional engineering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AE7-474D-6605-BF34-F00573071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are governed by fundamental principles</a:t>
            </a:r>
          </a:p>
          <a:p>
            <a:r>
              <a:rPr lang="en-US" dirty="0"/>
              <a:t>have physical constraints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Conservation law, </a:t>
            </a:r>
          </a:p>
          <a:p>
            <a:pPr lvl="1"/>
            <a:r>
              <a:rPr lang="en-US" dirty="0"/>
              <a:t>Laws of motion</a:t>
            </a:r>
          </a:p>
          <a:p>
            <a:pPr lvl="1"/>
            <a:r>
              <a:rPr lang="en-US" dirty="0"/>
              <a:t>Ranges of constants (efficiencies)</a:t>
            </a:r>
          </a:p>
          <a:p>
            <a:pPr lvl="1"/>
            <a:r>
              <a:rPr lang="en-US" dirty="0"/>
              <a:t>Physical constants (gravity)</a:t>
            </a:r>
          </a:p>
        </p:txBody>
      </p:sp>
      <p:pic>
        <p:nvPicPr>
          <p:cNvPr id="6" name="Picture 5" descr="A picture containing handwriting, text, calligraphy, document&#10;&#10;Description automatically generated">
            <a:extLst>
              <a:ext uri="{FF2B5EF4-FFF2-40B4-BE49-F238E27FC236}">
                <a16:creationId xmlns:a16="http://schemas.microsoft.com/office/drawing/2014/main" id="{E002A6F4-221C-87FE-3D23-287402DD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9942094" cy="5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D249D8-6A71-750B-9351-3652857B9E38}"/>
              </a:ext>
            </a:extLst>
          </p:cNvPr>
          <p:cNvSpPr/>
          <p:nvPr/>
        </p:nvSpPr>
        <p:spPr>
          <a:xfrm>
            <a:off x="4761571" y="1157329"/>
            <a:ext cx="6750323" cy="3624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D81FC-D4BF-6CE2-A728-3E1ECC13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Standard MPC Design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D3A54-8968-B838-EED9-716F854C2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9D04D-CC93-095A-8032-B9115B6F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79" y="1157330"/>
            <a:ext cx="2736429" cy="1991539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099BC194-7392-8B62-B142-FA2C5DC259A1}"/>
              </a:ext>
            </a:extLst>
          </p:cNvPr>
          <p:cNvSpPr/>
          <p:nvPr/>
        </p:nvSpPr>
        <p:spPr>
          <a:xfrm>
            <a:off x="4025591" y="1989953"/>
            <a:ext cx="434897" cy="540000"/>
          </a:xfrm>
          <a:prstGeom prst="homePlate">
            <a:avLst>
              <a:gd name="adj" fmla="val 2142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6A48C-43D5-5EE2-8D2A-BC7BB47E64D2}"/>
              </a:ext>
            </a:extLst>
          </p:cNvPr>
          <p:cNvSpPr txBox="1"/>
          <p:nvPr/>
        </p:nvSpPr>
        <p:spPr>
          <a:xfrm>
            <a:off x="4761571" y="787998"/>
            <a:ext cx="609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Average dynamics over a switching period, then linearize</a:t>
            </a:r>
            <a:endParaRPr lang="en-CH" dirty="0">
              <a:latin typeface="+mj-lt"/>
            </a:endParaRPr>
          </a:p>
        </p:txBody>
      </p:sp>
      <p:pic>
        <p:nvPicPr>
          <p:cNvPr id="7" name="Picture 6" descr="\input{/tmp/latemplate}&#10;\begin{document}&#10;\begin{align*}\min_{X,U} \ &amp; \sum_{t=0}^{N-1} \big( \Vert x_t - x_{\text{eq}} \Vert_Q^2 + \Vert u_t - u_{\text{eq}} \Vert_R^2 \big) + \Vert x_N - x_{\text{eq}} \Vert_P^2 \\&#10;    \text{s.t.} \ &amp; \; \forall t = 0,\dots,N-1 \nonumber \\&#10;    &amp; \; x_{t+1} = A x_{t} + B u_{t} \\&#10;    &amp; \begin{bmatrix} i_L^{\text{min}} \\ v_O^{\text{min}}\end{bmatrix}&#10;    \leq x_{t} \leq &#10;    \begin{bmatrix} i_L^{\text{max}} \\ v_O^{\text{max}}\end{bmatrix} \\&#10;    &amp; \; u^{\text{min}} \leq u_{t} \leq u^{\text{max}} \\&#10;    &amp; \; x_{N} \in \mathcal{X}_N \\&#10;    &amp; \; x_0 = x(0)\end{align*}&#10;\end{document}&#10;" title="IguanaTex Bitmap Display">
            <a:extLst>
              <a:ext uri="{FF2B5EF4-FFF2-40B4-BE49-F238E27FC236}">
                <a16:creationId xmlns:a16="http://schemas.microsoft.com/office/drawing/2014/main" id="{44BF19AC-0A40-1429-5042-582407E971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1304" y="1241082"/>
            <a:ext cx="5486400" cy="342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2FEAB-8111-59D6-1B4F-1271509CFFB7}"/>
              </a:ext>
            </a:extLst>
          </p:cNvPr>
          <p:cNvSpPr txBox="1"/>
          <p:nvPr/>
        </p:nvSpPr>
        <p:spPr>
          <a:xfrm>
            <a:off x="9021544" y="2747666"/>
            <a:ext cx="249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State Estimator + Offset-free Tracking MPC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19B1E-156A-B0CC-1996-F7726E086692}"/>
              </a:ext>
            </a:extLst>
          </p:cNvPr>
          <p:cNvSpPr txBox="1"/>
          <p:nvPr/>
        </p:nvSpPr>
        <p:spPr>
          <a:xfrm>
            <a:off x="988079" y="7879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DC-DC Buck Converter</a:t>
            </a:r>
            <a:endParaRPr lang="en-CH" dirty="0">
              <a:latin typeface="+mj-lt"/>
            </a:endParaRPr>
          </a:p>
        </p:txBody>
      </p:sp>
      <p:pic>
        <p:nvPicPr>
          <p:cNvPr id="6" name="Picture 2" descr="Download HD Drawing Adventure Bmo - Adventure Time Bmo Drawing Transparent  PNG Image - NicePNG.com">
            <a:extLst>
              <a:ext uri="{FF2B5EF4-FFF2-40B4-BE49-F238E27FC236}">
                <a16:creationId xmlns:a16="http://schemas.microsoft.com/office/drawing/2014/main" id="{0992ACAB-4D3B-1C28-F1E9-44856EBC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2" y="4790475"/>
            <a:ext cx="1621492" cy="150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85961FE-EB33-A701-D480-8CA6F07A4D6B}"/>
              </a:ext>
            </a:extLst>
          </p:cNvPr>
          <p:cNvSpPr txBox="1">
            <a:spLocks/>
          </p:cNvSpPr>
          <p:nvPr/>
        </p:nvSpPr>
        <p:spPr>
          <a:xfrm>
            <a:off x="504991" y="4141779"/>
            <a:ext cx="3392123" cy="372537"/>
          </a:xfrm>
          <a:prstGeom prst="rect">
            <a:avLst/>
          </a:prstGeom>
          <a:solidFill>
            <a:schemeClr val="accent1"/>
          </a:solidFill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>
                <a:solidFill>
                  <a:schemeClr val="bg1"/>
                </a:solidFill>
              </a:rPr>
              <a:t>Control frequency of </a:t>
            </a:r>
            <a:r>
              <a:rPr lang="en-US" sz="1867" u="sng" dirty="0">
                <a:solidFill>
                  <a:schemeClr val="bg1"/>
                </a:solidFill>
              </a:rPr>
              <a:t>10 kHz</a:t>
            </a:r>
            <a:r>
              <a:rPr lang="en-US" sz="1867" dirty="0">
                <a:solidFill>
                  <a:schemeClr val="bg1"/>
                </a:solidFill>
              </a:rPr>
              <a:t>!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FDD483A-1AF1-23E1-A507-F0742677DDCB}"/>
              </a:ext>
            </a:extLst>
          </p:cNvPr>
          <p:cNvSpPr txBox="1">
            <a:spLocks/>
          </p:cNvSpPr>
          <p:nvPr/>
        </p:nvSpPr>
        <p:spPr>
          <a:xfrm>
            <a:off x="1978785" y="4790475"/>
            <a:ext cx="2151970" cy="1629727"/>
          </a:xfrm>
          <a:prstGeom prst="rect">
            <a:avLst/>
          </a:prstGeom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67" dirty="0"/>
              <a:t>STM32L476:</a:t>
            </a:r>
          </a:p>
          <a:p>
            <a:r>
              <a:rPr lang="en-US" sz="1867" dirty="0"/>
              <a:t>80 MHz clock</a:t>
            </a:r>
          </a:p>
          <a:p>
            <a:r>
              <a:rPr lang="en-US" sz="1867" dirty="0"/>
              <a:t>128 kB of RAM</a:t>
            </a:r>
          </a:p>
          <a:p>
            <a:r>
              <a:rPr lang="en-US" sz="1867" dirty="0"/>
              <a:t>1 MB of flash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FF074-2FEC-2309-37E4-69F7DFEB314D}"/>
              </a:ext>
            </a:extLst>
          </p:cNvPr>
          <p:cNvSpPr txBox="1"/>
          <p:nvPr/>
        </p:nvSpPr>
        <p:spPr>
          <a:xfrm>
            <a:off x="5405539" y="5282172"/>
            <a:ext cx="2298965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25-dimensional QP with five parameters</a:t>
            </a:r>
            <a:endParaRPr lang="en-CH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6E7BA26-BEA4-22A3-9759-B7513BC39492}"/>
              </a:ext>
            </a:extLst>
          </p:cNvPr>
          <p:cNvSpPr/>
          <p:nvPr/>
        </p:nvSpPr>
        <p:spPr>
          <a:xfrm rot="10800000">
            <a:off x="4460488" y="5335337"/>
            <a:ext cx="434897" cy="540000"/>
          </a:xfrm>
          <a:prstGeom prst="homePlate">
            <a:avLst>
              <a:gd name="adj" fmla="val 2142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8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F9F4-8676-4647-B584-EA4896FF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Approximation via Deep 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858EB-18F6-ED4B-A8A3-CF5864D4C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51384D-3264-A441-B91E-9F58E093A9DB}"/>
              </a:ext>
            </a:extLst>
          </p:cNvPr>
          <p:cNvSpPr txBox="1"/>
          <p:nvPr/>
        </p:nvSpPr>
        <p:spPr>
          <a:xfrm>
            <a:off x="471592" y="2461917"/>
            <a:ext cx="126392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Affine 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D07933-39A6-4943-9607-3DC463EB7226}"/>
              </a:ext>
            </a:extLst>
          </p:cNvPr>
          <p:cNvSpPr txBox="1"/>
          <p:nvPr/>
        </p:nvSpPr>
        <p:spPr>
          <a:xfrm>
            <a:off x="471592" y="3485558"/>
            <a:ext cx="100885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QP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B61B1-7BBA-3B4B-A326-AD0D2F8FB756}"/>
              </a:ext>
            </a:extLst>
          </p:cNvPr>
          <p:cNvSpPr txBox="1"/>
          <p:nvPr/>
        </p:nvSpPr>
        <p:spPr>
          <a:xfrm>
            <a:off x="471592" y="4504005"/>
            <a:ext cx="1263927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Affine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01366-03B7-214A-A315-08A938B5F827}"/>
              </a:ext>
            </a:extLst>
          </p:cNvPr>
          <p:cNvSpPr txBox="1"/>
          <p:nvPr/>
        </p:nvSpPr>
        <p:spPr>
          <a:xfrm>
            <a:off x="471591" y="5525048"/>
            <a:ext cx="1781504" cy="380480"/>
          </a:xfrm>
          <a:prstGeom prst="rect">
            <a:avLst/>
          </a:prstGeom>
        </p:spPr>
        <p:txBody>
          <a:bodyPr wrap="none" lIns="36000" tIns="36000" rIns="36000" bIns="36000" rtlCol="0">
            <a:spAutoFit/>
          </a:bodyPr>
          <a:lstStyle/>
          <a:p>
            <a:r>
              <a:rPr lang="en-US" sz="2000" dirty="0">
                <a:latin typeface="Helvetica Neue Light"/>
                <a:cs typeface="Helvetica Neue Light"/>
              </a:rPr>
              <a:t>Saturation layer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77810AB-733D-EA47-A43D-BDC46D4A110B}"/>
              </a:ext>
            </a:extLst>
          </p:cNvPr>
          <p:cNvSpPr/>
          <p:nvPr/>
        </p:nvSpPr>
        <p:spPr>
          <a:xfrm>
            <a:off x="3855967" y="3030542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C7CC7069-1EF4-4B48-8716-189F47970053}"/>
              </a:ext>
            </a:extLst>
          </p:cNvPr>
          <p:cNvSpPr/>
          <p:nvPr/>
        </p:nvSpPr>
        <p:spPr>
          <a:xfrm>
            <a:off x="3855967" y="4051586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725134D-7CF5-FD41-88E4-38FCDBE0CF56}"/>
              </a:ext>
            </a:extLst>
          </p:cNvPr>
          <p:cNvSpPr/>
          <p:nvPr/>
        </p:nvSpPr>
        <p:spPr>
          <a:xfrm>
            <a:off x="3855967" y="5072630"/>
            <a:ext cx="432048" cy="264274"/>
          </a:xfrm>
          <a:prstGeom prst="downArrow">
            <a:avLst/>
          </a:prstGeom>
          <a:solidFill>
            <a:srgbClr val="BFBFB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33BC75-7FC3-D546-93FF-EB5EC7D41325}"/>
              </a:ext>
            </a:extLst>
          </p:cNvPr>
          <p:cNvSpPr/>
          <p:nvPr/>
        </p:nvSpPr>
        <p:spPr>
          <a:xfrm>
            <a:off x="1911751" y="785910"/>
            <a:ext cx="4320480" cy="11309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12" name="Picture 11" descr="\documentclass[10pt]{article}&#10;\usepackage[usenames]{color} %used for font color&#10;\usepackage{amssymb} %maths&#10;\usepackage{amsmath} %maths&#10;\usepackage[utf8]{inputenc} %useful to type directly diacritic characters&#10;\usepackage{amsmath,cmbright}&#10;\pagestyle{empty}&#10;\begin{document}&#10;\begin{align*}z^\star(x) &amp;= &#10;\begin{aligned}[t]&#10;\min&amp;\ \|Lz + Fx + f\|^2 + \epsilon \|z\|^2\\&#10;\text{s.t.}&amp;\ z \ge 0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7AEF5FA8-F60A-33D4-87BD-815A2501F9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046341" y="821977"/>
            <a:ext cx="4051300" cy="660400"/>
          </a:xfrm>
          <a:prstGeom prst="rect">
            <a:avLst/>
          </a:prstGeom>
        </p:spPr>
      </p:pic>
      <p:pic>
        <p:nvPicPr>
          <p:cNvPr id="21" name="Picture 20" descr="\input{/tmp/latemplate}&#10;\begin{document}&#10;\begin{align*}\hat{u}(x) = G z^\star(x) + g\end{align*}&#10;\end{document}&#10;" title="IguanaTex Bitmap Display">
            <a:extLst>
              <a:ext uri="{FF2B5EF4-FFF2-40B4-BE49-F238E27FC236}">
                <a16:creationId xmlns:a16="http://schemas.microsoft.com/office/drawing/2014/main" id="{C13378BD-6A35-404D-CBB3-54CB8D7858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46341" y="1614065"/>
            <a:ext cx="1930400" cy="254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791DD7-3968-3140-B702-6A430FB1982E}"/>
              </a:ext>
            </a:extLst>
          </p:cNvPr>
          <p:cNvSpPr/>
          <p:nvPr/>
        </p:nvSpPr>
        <p:spPr>
          <a:xfrm>
            <a:off x="2397991" y="3367201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2002F37-ED14-1B46-95B0-D60DA25DC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8141" y="3457301"/>
            <a:ext cx="3187700" cy="431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D6ABD2-3C9B-AB4A-9FC0-FD16CC8192BC}"/>
              </a:ext>
            </a:extLst>
          </p:cNvPr>
          <p:cNvSpPr/>
          <p:nvPr/>
        </p:nvSpPr>
        <p:spPr>
          <a:xfrm>
            <a:off x="2397991" y="5409288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3B0B514-2917-CC49-9F44-8EDB87993C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68741" y="5588288"/>
            <a:ext cx="1206500" cy="254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3058DE-78E6-6145-A4EC-368AA6E95280}"/>
              </a:ext>
            </a:extLst>
          </p:cNvPr>
          <p:cNvSpPr/>
          <p:nvPr/>
        </p:nvSpPr>
        <p:spPr>
          <a:xfrm>
            <a:off x="2397991" y="4388245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8326D22-58C0-BF4C-9035-BAC9240330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348091" y="4573595"/>
            <a:ext cx="1447800" cy="241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AD95F33-FF9D-124C-8780-134FD2DA2144}"/>
              </a:ext>
            </a:extLst>
          </p:cNvPr>
          <p:cNvSpPr/>
          <p:nvPr/>
        </p:nvSpPr>
        <p:spPr>
          <a:xfrm>
            <a:off x="2397991" y="2346157"/>
            <a:ext cx="3348000" cy="612000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</a:pPr>
            <a:endParaRPr lang="en-US" sz="2000" dirty="0">
              <a:solidFill>
                <a:prstClr val="black"/>
              </a:solidFill>
              <a:latin typeface="Helvetica Neue Light"/>
              <a:ea typeface="ＭＳ Ｐゴシック" pitchFamily="-65" charset="-128"/>
              <a:cs typeface="Helvetica Neue Light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F9BFF9C-C04C-8D44-B7C0-CB73F95413A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98891" y="2537857"/>
            <a:ext cx="1346200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01C4A4C-0B3E-194C-9A9C-14953491D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2139" y="2544207"/>
            <a:ext cx="381000" cy="2159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023283-973E-C141-8BFC-8697B8F83E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9139" y="3577951"/>
            <a:ext cx="127000" cy="1905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929E822-A0BC-1841-9D07-EAC8971318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0389" y="4573595"/>
            <a:ext cx="444500" cy="24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4405F-DBA6-A6D0-ADA1-09AA78587AE5}"/>
              </a:ext>
            </a:extLst>
          </p:cNvPr>
          <p:cNvSpPr txBox="1"/>
          <p:nvPr/>
        </p:nvSpPr>
        <p:spPr>
          <a:xfrm>
            <a:off x="7027524" y="945222"/>
            <a:ext cx="3618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301625" algn="l"/>
              </a:tabLst>
            </a:pPr>
            <a:r>
              <a:rPr lang="en-CA" dirty="0"/>
              <a:t>Choose parametric QP structure</a:t>
            </a:r>
          </a:p>
          <a:p>
            <a:pPr>
              <a:tabLst>
                <a:tab pos="301625" algn="l"/>
              </a:tabLst>
            </a:pPr>
            <a:r>
              <a:rPr lang="en-CA" dirty="0"/>
              <a:t>→	Approximation of the dual of a </a:t>
            </a:r>
            <a:br>
              <a:rPr lang="en-CA" dirty="0"/>
            </a:br>
            <a:r>
              <a:rPr lang="en-CA" dirty="0"/>
              <a:t>	standard linear MPC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BB3B2-8E6B-B372-0AE7-622F9783F91F}"/>
              </a:ext>
            </a:extLst>
          </p:cNvPr>
          <p:cNvSpPr txBox="1"/>
          <p:nvPr/>
        </p:nvSpPr>
        <p:spPr>
          <a:xfrm>
            <a:off x="7027524" y="3400745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Optimal solution is differentiable</a:t>
            </a:r>
          </a:p>
          <a:p>
            <a:r>
              <a:rPr lang="en-CA" dirty="0"/>
              <a:t>[Amos et al, 2017], [Agrawal et al, 2019]</a:t>
            </a:r>
          </a:p>
        </p:txBody>
      </p:sp>
    </p:spTree>
    <p:extLst>
      <p:ext uri="{BB962C8B-B14F-4D97-AF65-F5344CB8AC3E}">
        <p14:creationId xmlns:p14="http://schemas.microsoft.com/office/powerpoint/2010/main" val="16901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202" y="104322"/>
            <a:ext cx="11820109" cy="4816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Differentiable Programming → Approximate Explicit MPC</a:t>
            </a:r>
            <a:endParaRPr lang="fr-CH" spc="-10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555E7-0FAA-3B4A-BE87-0817B549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89" y="862397"/>
            <a:ext cx="2256367" cy="221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8DDE0-A45F-A444-B208-40A8A478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257" y="862397"/>
            <a:ext cx="2298700" cy="2243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DFD6D-C6DF-B74A-A4BA-1E48F3A5C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32" y="862760"/>
            <a:ext cx="2307167" cy="2243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EE0A4E-5670-C347-9541-8BE1B47AA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1103" y="862761"/>
            <a:ext cx="2311400" cy="2252133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F8BDAA8-6B1A-924A-B42F-507BB39F22A6}"/>
              </a:ext>
            </a:extLst>
          </p:cNvPr>
          <p:cNvSpPr txBox="1">
            <a:spLocks/>
          </p:cNvSpPr>
          <p:nvPr/>
        </p:nvSpPr>
        <p:spPr>
          <a:xfrm>
            <a:off x="693152" y="6257814"/>
            <a:ext cx="9813473" cy="454781"/>
          </a:xfrm>
          <a:prstGeom prst="rect">
            <a:avLst/>
          </a:prstGeom>
        </p:spPr>
        <p:txBody>
          <a:bodyPr vert="horz" lIns="24000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333" dirty="0"/>
              <a:t>(2021) Embedded PWM Predictive Control of DC-DC Power Converters Via Piecewise-Affine Neural Networks. IEEE OJIES.</a:t>
            </a:r>
            <a:br>
              <a:rPr lang="en-GB" sz="1333" dirty="0"/>
            </a:br>
            <a:r>
              <a:rPr lang="en-GB" sz="1333" dirty="0"/>
              <a:t>E.T. Maddalena, M.W.F. </a:t>
            </a:r>
            <a:r>
              <a:rPr lang="en-GB" sz="1333" dirty="0" err="1"/>
              <a:t>Specq</a:t>
            </a:r>
            <a:r>
              <a:rPr lang="en-GB" sz="1333" dirty="0"/>
              <a:t>, V.L. Wisniewski, C.N. Jones.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CF3261-995F-CB4A-9C42-F2082351F86B}"/>
              </a:ext>
            </a:extLst>
          </p:cNvPr>
          <p:cNvCxnSpPr>
            <a:cxnSpLocks/>
          </p:cNvCxnSpPr>
          <p:nvPr/>
        </p:nvCxnSpPr>
        <p:spPr>
          <a:xfrm>
            <a:off x="2760455" y="2039471"/>
            <a:ext cx="448911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2F7A9-A2C4-6444-B00C-337ADA43BC8B}"/>
              </a:ext>
            </a:extLst>
          </p:cNvPr>
          <p:cNvCxnSpPr>
            <a:cxnSpLocks/>
          </p:cNvCxnSpPr>
          <p:nvPr/>
        </p:nvCxnSpPr>
        <p:spPr>
          <a:xfrm>
            <a:off x="9072498" y="2098243"/>
            <a:ext cx="448911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1C1617-B0C0-3E42-9A52-030FECDCE713}"/>
              </a:ext>
            </a:extLst>
          </p:cNvPr>
          <p:cNvCxnSpPr>
            <a:cxnSpLocks/>
          </p:cNvCxnSpPr>
          <p:nvPr/>
        </p:nvCxnSpPr>
        <p:spPr>
          <a:xfrm>
            <a:off x="5659875" y="2038748"/>
            <a:ext cx="1090245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4B909D8-1FA7-0849-9377-C12DC81630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463" y="1683663"/>
            <a:ext cx="1253067" cy="287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DFEE3-58A4-0F1E-109B-F95C68AA9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259" y="3330093"/>
            <a:ext cx="3267668" cy="2721577"/>
          </a:xfrm>
          <a:prstGeom prst="rect">
            <a:avLst/>
          </a:prstGeom>
        </p:spPr>
      </p:pic>
      <p:pic>
        <p:nvPicPr>
          <p:cNvPr id="7" name="Picture 2" descr="alt text">
            <a:extLst>
              <a:ext uri="{FF2B5EF4-FFF2-40B4-BE49-F238E27FC236}">
                <a16:creationId xmlns:a16="http://schemas.microsoft.com/office/drawing/2014/main" id="{EE902C1B-4472-3C72-F60B-67E610B4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06" y="3434225"/>
            <a:ext cx="3221200" cy="246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3F22BB88-AA8B-99DA-C66A-F48D7E369063}"/>
              </a:ext>
            </a:extLst>
          </p:cNvPr>
          <p:cNvSpPr/>
          <p:nvPr/>
        </p:nvSpPr>
        <p:spPr>
          <a:xfrm>
            <a:off x="5047321" y="4169422"/>
            <a:ext cx="2098651" cy="840805"/>
          </a:xfrm>
          <a:prstGeom prst="homePlate">
            <a:avLst>
              <a:gd name="adj" fmla="val 1286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CH" b="1" dirty="0">
                <a:solidFill>
                  <a:schemeClr val="tx1"/>
                </a:solidFill>
              </a:rPr>
              <a:t>91% complexity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F2B63E-51A7-7101-6478-137BFE3582EF}"/>
              </a:ext>
            </a:extLst>
          </p:cNvPr>
          <p:cNvSpPr txBox="1"/>
          <p:nvPr/>
        </p:nvSpPr>
        <p:spPr>
          <a:xfrm>
            <a:off x="5180749" y="5190136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Training : 35min</a:t>
            </a:r>
          </a:p>
        </p:txBody>
      </p:sp>
    </p:spTree>
    <p:extLst>
      <p:ext uri="{BB962C8B-B14F-4D97-AF65-F5344CB8AC3E}">
        <p14:creationId xmlns:p14="http://schemas.microsoft.com/office/powerpoint/2010/main" val="13418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EDCA7-FC2B-DA00-1162-D438D1EB9CAF}"/>
              </a:ext>
            </a:extLst>
          </p:cNvPr>
          <p:cNvSpPr/>
          <p:nvPr/>
        </p:nvSpPr>
        <p:spPr>
          <a:xfrm>
            <a:off x="725214" y="1355834"/>
            <a:ext cx="5612524" cy="4529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99149-4944-D994-5D83-A0F7DE15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581914" cy="481604"/>
          </a:xfrm>
        </p:spPr>
        <p:txBody>
          <a:bodyPr/>
          <a:lstStyle/>
          <a:p>
            <a:r>
              <a:rPr lang="en-CH" dirty="0"/>
              <a:t>Verification of Approximate Controllers ↔︎ Function Positivity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8A976-662E-22C8-3829-62707898C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33</a:t>
            </a:fld>
            <a:endParaRPr lang="en-CH" dirty="0"/>
          </a:p>
        </p:txBody>
      </p:sp>
      <p:pic>
        <p:nvPicPr>
          <p:cNvPr id="7" name="Picture 6" descr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 title="IguanaTex Bitmap Display">
            <a:extLst>
              <a:ext uri="{FF2B5EF4-FFF2-40B4-BE49-F238E27FC236}">
                <a16:creationId xmlns:a16="http://schemas.microsoft.com/office/drawing/2014/main" id="{BA924E0A-3798-DFEB-76CB-DEE7DE54F3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583559"/>
            <a:ext cx="5257800" cy="3987800"/>
          </a:xfrm>
          <a:prstGeom prst="rect">
            <a:avLst/>
          </a:prstGeom>
        </p:spPr>
      </p:pic>
      <p:sp>
        <p:nvSpPr>
          <p:cNvPr id="13" name="Pentagon 12">
            <a:extLst>
              <a:ext uri="{FF2B5EF4-FFF2-40B4-BE49-F238E27FC236}">
                <a16:creationId xmlns:a16="http://schemas.microsoft.com/office/drawing/2014/main" id="{E5640EAB-3506-328C-BD7F-013D6D3DB0F3}"/>
              </a:ext>
            </a:extLst>
          </p:cNvPr>
          <p:cNvSpPr/>
          <p:nvPr/>
        </p:nvSpPr>
        <p:spPr>
          <a:xfrm>
            <a:off x="278232" y="6204174"/>
            <a:ext cx="1876389" cy="451527"/>
          </a:xfrm>
          <a:prstGeom prst="homePlate">
            <a:avLst>
              <a:gd name="adj" fmla="val 26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/>
              <a:t>Verification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37DA0-3B68-137D-6A4F-34605EC4CCE2}"/>
              </a:ext>
            </a:extLst>
          </p:cNvPr>
          <p:cNvSpPr/>
          <p:nvPr/>
        </p:nvSpPr>
        <p:spPr>
          <a:xfrm>
            <a:off x="2199839" y="6204174"/>
            <a:ext cx="4064327" cy="45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Proving non-negativity of a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5B054-704B-C452-F12B-10BADB6E1D8D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\input{/tmp/latemplate}&#10;\begin{document}&#10;&#10;Verify that the approximation error is nowhere greater than $\gamma$&#10;&#10;&#10;&#10;\end{document}" title="IguanaTex Bitmap Display">
            <a:extLst>
              <a:ext uri="{FF2B5EF4-FFF2-40B4-BE49-F238E27FC236}">
                <a16:creationId xmlns:a16="http://schemas.microsoft.com/office/drawing/2014/main" id="{5D8596C6-30EE-C1BC-58B3-06981246B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1068532"/>
            <a:ext cx="6553200" cy="228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AA467C-C8E7-BECA-B2E7-8B626ADDD1FA}"/>
              </a:ext>
            </a:extLst>
          </p:cNvPr>
          <p:cNvSpPr/>
          <p:nvPr/>
        </p:nvSpPr>
        <p:spPr>
          <a:xfrm>
            <a:off x="451945" y="1954924"/>
            <a:ext cx="6117021" cy="4162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EA4D6394-BF4B-35B6-C91D-9ED96A09C0F1}"/>
              </a:ext>
            </a:extLst>
          </p:cNvPr>
          <p:cNvSpPr/>
          <p:nvPr/>
        </p:nvSpPr>
        <p:spPr>
          <a:xfrm>
            <a:off x="838200" y="2375338"/>
            <a:ext cx="1757855" cy="1053662"/>
          </a:xfrm>
          <a:prstGeom prst="wedgeRectCallout">
            <a:avLst>
              <a:gd name="adj1" fmla="val 45535"/>
              <a:gd name="adj2" fmla="val -9510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Optimal control law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7A52DF98-ED85-E49C-E168-A4E3A510F182}"/>
              </a:ext>
            </a:extLst>
          </p:cNvPr>
          <p:cNvSpPr/>
          <p:nvPr/>
        </p:nvSpPr>
        <p:spPr>
          <a:xfrm>
            <a:off x="3234558" y="2375338"/>
            <a:ext cx="1757855" cy="1053662"/>
          </a:xfrm>
          <a:prstGeom prst="wedgeRectCallout">
            <a:avLst>
              <a:gd name="adj1" fmla="val -40564"/>
              <a:gd name="adj2" fmla="val -9710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Approximate control law</a:t>
            </a:r>
          </a:p>
        </p:txBody>
      </p:sp>
    </p:spTree>
    <p:extLst>
      <p:ext uri="{BB962C8B-B14F-4D97-AF65-F5344CB8AC3E}">
        <p14:creationId xmlns:p14="http://schemas.microsoft.com/office/powerpoint/2010/main" val="22228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22EDCA7-FC2B-DA00-1162-D438D1EB9CAF}"/>
              </a:ext>
            </a:extLst>
          </p:cNvPr>
          <p:cNvSpPr/>
          <p:nvPr/>
        </p:nvSpPr>
        <p:spPr>
          <a:xfrm>
            <a:off x="725214" y="1355834"/>
            <a:ext cx="5612524" cy="4529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564082-3B96-F2D5-8DE1-B38AF89323A5}"/>
              </a:ext>
            </a:extLst>
          </p:cNvPr>
          <p:cNvSpPr/>
          <p:nvPr/>
        </p:nvSpPr>
        <p:spPr>
          <a:xfrm>
            <a:off x="2228193" y="2007476"/>
            <a:ext cx="4582510" cy="24278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D3025-0A98-CC88-3B8E-992529E085A4}"/>
              </a:ext>
            </a:extLst>
          </p:cNvPr>
          <p:cNvSpPr/>
          <p:nvPr/>
        </p:nvSpPr>
        <p:spPr>
          <a:xfrm>
            <a:off x="2228193" y="4477407"/>
            <a:ext cx="4582510" cy="1166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99149-4944-D994-5D83-A0F7DE15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581914" cy="481604"/>
          </a:xfrm>
        </p:spPr>
        <p:txBody>
          <a:bodyPr/>
          <a:lstStyle/>
          <a:p>
            <a:r>
              <a:rPr lang="en-CH" dirty="0"/>
              <a:t>Verification of Approximate Controllers ↔︎ Function Positivity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8A976-662E-22C8-3829-62707898C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34</a:t>
            </a:fld>
            <a:endParaRPr lang="en-CH" dirty="0"/>
          </a:p>
        </p:txBody>
      </p:sp>
      <p:pic>
        <p:nvPicPr>
          <p:cNvPr id="7" name="Picture 6" descr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 title="IguanaTex Bitmap Display">
            <a:extLst>
              <a:ext uri="{FF2B5EF4-FFF2-40B4-BE49-F238E27FC236}">
                <a16:creationId xmlns:a16="http://schemas.microsoft.com/office/drawing/2014/main" id="{BA924E0A-3798-DFEB-76CB-DEE7DE54F3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8200" y="1583559"/>
            <a:ext cx="5257800" cy="398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01E21-05E8-DF70-E533-D50BA6E249FD}"/>
              </a:ext>
            </a:extLst>
          </p:cNvPr>
          <p:cNvSpPr txBox="1"/>
          <p:nvPr/>
        </p:nvSpPr>
        <p:spPr>
          <a:xfrm>
            <a:off x="6978869" y="200747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Optimal control law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6795B-4545-3A8E-E95D-8D360640DC8B}"/>
              </a:ext>
            </a:extLst>
          </p:cNvPr>
          <p:cNvSpPr txBox="1"/>
          <p:nvPr/>
        </p:nvSpPr>
        <p:spPr>
          <a:xfrm>
            <a:off x="6978869" y="447740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Approximate control law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E5640EAB-3506-328C-BD7F-013D6D3DB0F3}"/>
              </a:ext>
            </a:extLst>
          </p:cNvPr>
          <p:cNvSpPr/>
          <p:nvPr/>
        </p:nvSpPr>
        <p:spPr>
          <a:xfrm>
            <a:off x="278232" y="6204174"/>
            <a:ext cx="1876389" cy="451527"/>
          </a:xfrm>
          <a:prstGeom prst="homePlate">
            <a:avLst>
              <a:gd name="adj" fmla="val 261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/>
              <a:t>Verification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E37DA0-3B68-137D-6A4F-34605EC4CCE2}"/>
              </a:ext>
            </a:extLst>
          </p:cNvPr>
          <p:cNvSpPr/>
          <p:nvPr/>
        </p:nvSpPr>
        <p:spPr>
          <a:xfrm>
            <a:off x="2199839" y="6204174"/>
            <a:ext cx="4064327" cy="4515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Proving non-negativity of a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5B054-704B-C452-F12B-10BADB6E1D8D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9" name="Picture 18" descr="\input{/tmp/latemplate}&#10;\begin{document}&#10;&#10;Verify that the approximation error is nowhere greater than $\gamma$&#10;&#10;&#10;&#10;\end{document}" title="IguanaTex Bitmap Display">
            <a:extLst>
              <a:ext uri="{FF2B5EF4-FFF2-40B4-BE49-F238E27FC236}">
                <a16:creationId xmlns:a16="http://schemas.microsoft.com/office/drawing/2014/main" id="{5D8596C6-30EE-C1BC-58B3-06981246B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1068532"/>
            <a:ext cx="655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4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4FCDA1-95A7-74F2-5174-2C37A7D9498C}"/>
              </a:ext>
            </a:extLst>
          </p:cNvPr>
          <p:cNvSpPr/>
          <p:nvPr/>
        </p:nvSpPr>
        <p:spPr>
          <a:xfrm>
            <a:off x="180000" y="1158949"/>
            <a:ext cx="11833200" cy="11164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2" name="Picture 191" descr="\input{/tmp/latemplate}&#10;\begin{document}&#10;A function $\psi : X \rightarrow V$ with domain $X \subseteq \R^n$ and range $V \subseteq \R^m$ is MILP representable if there exists a polyhedral set $P \subseteq \R^n \times \R^m \times \R^c \times \R^b$ such that $v = \psi(x)$ if and only if there exists $z \in \R^c$ and $\beta \in \{0,1\}^b$ such that $(x,v,z,\beta)\in P$.&#10;\end{document}&#10;" title="IguanaTex Bitmap Display">
            <a:extLst>
              <a:ext uri="{FF2B5EF4-FFF2-40B4-BE49-F238E27FC236}">
                <a16:creationId xmlns:a16="http://schemas.microsoft.com/office/drawing/2014/main" id="{5ADA78F6-99B7-A8BE-8562-A51A71BA07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344" y="1287768"/>
            <a:ext cx="11531600" cy="86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DA127-30F2-492A-A15A-3FCA4672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99" y="118184"/>
            <a:ext cx="11833200" cy="540000"/>
          </a:xfrm>
        </p:spPr>
        <p:txBody>
          <a:bodyPr/>
          <a:lstStyle/>
          <a:p>
            <a:r>
              <a:rPr lang="en-CH" dirty="0"/>
              <a:t>MILP-Representable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2E6DF-7448-B183-CA0D-A6FE1F3AF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7BC91-8BC6-FEB0-2FB8-02C803DA5567}"/>
              </a:ext>
            </a:extLst>
          </p:cNvPr>
          <p:cNvSpPr txBox="1"/>
          <p:nvPr/>
        </p:nvSpPr>
        <p:spPr>
          <a:xfrm>
            <a:off x="179999" y="2446226"/>
            <a:ext cx="99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MILP representable functions are dense in the family of continuous functions on a compact 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43F4D-F597-2439-9E38-784DD729E63D}"/>
              </a:ext>
            </a:extLst>
          </p:cNvPr>
          <p:cNvSpPr/>
          <p:nvPr/>
        </p:nvSpPr>
        <p:spPr>
          <a:xfrm>
            <a:off x="2119421" y="3328242"/>
            <a:ext cx="3470265" cy="26047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488069-BD5C-9D95-2067-EDAAB551404F}"/>
              </a:ext>
            </a:extLst>
          </p:cNvPr>
          <p:cNvSpPr/>
          <p:nvPr/>
        </p:nvSpPr>
        <p:spPr>
          <a:xfrm>
            <a:off x="6819016" y="3328242"/>
            <a:ext cx="3470265" cy="26047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8" name="Picture 197" descr="\input{/tmp/latemplate}&#10;\begin{document}&#10;\begin{align*}\min&amp;\ \tau\\&#10;\text{s.t.}&amp;\&#10;\begin{aligned}[t]&#10;x_0&amp;\in X\\&#10;(x_0,v_1,z_1,\beta_1)&amp;\in P_1\\&#10;(x_0,v_2,z_2,\beta_2)&amp;\in P_2\\&#10;(v_1,v_2,\tau,z_3,\beta_3)&amp; \in P_f\\&#10;\beta_i&amp;\in \{0,1\}^{b_i}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C0EADEB0-87E8-4C01-B032-12770CB748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954408" y="3547275"/>
            <a:ext cx="3225800" cy="2184400"/>
          </a:xfrm>
          <a:prstGeom prst="rect">
            <a:avLst/>
          </a:prstGeom>
        </p:spPr>
      </p:pic>
      <p:sp>
        <p:nvSpPr>
          <p:cNvPr id="15" name="Pentagon 14">
            <a:extLst>
              <a:ext uri="{FF2B5EF4-FFF2-40B4-BE49-F238E27FC236}">
                <a16:creationId xmlns:a16="http://schemas.microsoft.com/office/drawing/2014/main" id="{3DCD3790-9B02-8E1D-925E-4CB957CF8AEF}"/>
              </a:ext>
            </a:extLst>
          </p:cNvPr>
          <p:cNvSpPr/>
          <p:nvPr/>
        </p:nvSpPr>
        <p:spPr>
          <a:xfrm>
            <a:off x="5826000" y="4085850"/>
            <a:ext cx="540000" cy="510350"/>
          </a:xfrm>
          <a:prstGeom prst="homePlate">
            <a:avLst>
              <a:gd name="adj" fmla="val 2596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D657F-A7C5-59F1-B0EF-BD508703D114}"/>
              </a:ext>
            </a:extLst>
          </p:cNvPr>
          <p:cNvSpPr txBox="1"/>
          <p:nvPr/>
        </p:nvSpPr>
        <p:spPr>
          <a:xfrm>
            <a:off x="6819016" y="2982686"/>
            <a:ext cx="3883435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Mixed-Integer Optimization Problem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0C4C7-D70C-6A36-A028-AC84C0C8BDFB}"/>
              </a:ext>
            </a:extLst>
          </p:cNvPr>
          <p:cNvSpPr txBox="1"/>
          <p:nvPr/>
        </p:nvSpPr>
        <p:spPr>
          <a:xfrm>
            <a:off x="2119421" y="2982686"/>
            <a:ext cx="223875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>
            <a:defPPr>
              <a:defRPr lang="en-CH"/>
            </a:defPPr>
            <a:lvl1pPr>
              <a:defRPr sz="2000">
                <a:latin typeface="+mj-lt"/>
              </a:defRPr>
            </a:lvl1pPr>
          </a:lstStyle>
          <a:p>
            <a:r>
              <a:rPr lang="en-CH" sz="1800" dirty="0"/>
              <a:t>Verification Problem</a:t>
            </a:r>
          </a:p>
        </p:txBody>
      </p:sp>
      <p:pic>
        <p:nvPicPr>
          <p:cNvPr id="196" name="Picture 195" descr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DF70B440-9DDD-06BE-1120-7448E1273D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08839" y="3632865"/>
            <a:ext cx="2159000" cy="175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E9BB1-58A5-63B9-4E2F-D1317856B4BF}"/>
              </a:ext>
            </a:extLst>
          </p:cNvPr>
          <p:cNvSpPr txBox="1"/>
          <p:nvPr/>
        </p:nvSpPr>
        <p:spPr>
          <a:xfrm>
            <a:off x="179999" y="6116176"/>
            <a:ext cx="1183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R.Schwan</a:t>
            </a:r>
            <a:r>
              <a:rPr lang="en-GB" sz="1400" dirty="0"/>
              <a:t>, C.N. Jones and </a:t>
            </a:r>
            <a:r>
              <a:rPr lang="en-GB" sz="1400" dirty="0" err="1"/>
              <a:t>D.Kuhn</a:t>
            </a:r>
            <a:r>
              <a:rPr lang="en-GB" sz="1400" dirty="0"/>
              <a:t>, Stability Verification of Neural Network Controllers using Mixed-Integer Programming, IEEE Transactions on Automatic Control. 2023, To appear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10469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D9DF15-D3A1-2744-BD7E-AA6933778832}"/>
              </a:ext>
            </a:extLst>
          </p:cNvPr>
          <p:cNvSpPr/>
          <p:nvPr/>
        </p:nvSpPr>
        <p:spPr>
          <a:xfrm>
            <a:off x="722264" y="1360967"/>
            <a:ext cx="3693952" cy="659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A58F7-BEE5-8FEC-372E-966CD0CD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Some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4111E-3519-A2C4-3A29-F9AA81167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13" name="Picture 12" descr="\input{/tmp/latemplate}&#10;\begin{document}&#10;\begin{align*}\psi_1 \circ \psi_2\end{align*}&#10;\end{document}&#10;" title="IguanaTex Bitmap Display">
            <a:extLst>
              <a:ext uri="{FF2B5EF4-FFF2-40B4-BE49-F238E27FC236}">
                <a16:creationId xmlns:a16="http://schemas.microsoft.com/office/drawing/2014/main" id="{A334C2A8-B4C5-777D-4270-FEB3AAE5E4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7517" y="1612309"/>
            <a:ext cx="736600" cy="22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34436-47D9-0018-3050-06A637826EFA}"/>
              </a:ext>
            </a:extLst>
          </p:cNvPr>
          <p:cNvSpPr txBox="1"/>
          <p:nvPr/>
        </p:nvSpPr>
        <p:spPr>
          <a:xfrm>
            <a:off x="751925" y="101290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Compositions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F7DC57-C395-703A-16CF-3C7781F8A109}"/>
              </a:ext>
            </a:extLst>
          </p:cNvPr>
          <p:cNvSpPr/>
          <p:nvPr/>
        </p:nvSpPr>
        <p:spPr>
          <a:xfrm>
            <a:off x="722264" y="3030279"/>
            <a:ext cx="3693953" cy="72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8379E-3164-81DD-A20A-3D54DF68C9AD}"/>
              </a:ext>
            </a:extLst>
          </p:cNvPr>
          <p:cNvSpPr txBox="1"/>
          <p:nvPr/>
        </p:nvSpPr>
        <p:spPr>
          <a:xfrm>
            <a:off x="751925" y="268221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Max / min</a:t>
            </a:r>
          </a:p>
        </p:txBody>
      </p:sp>
      <p:pic>
        <p:nvPicPr>
          <p:cNvPr id="29" name="Picture 28" descr="\input{/tmp/latemplate}&#10;\begin{document}&#10;\begin{align*}\psi(x) = \max \{\psi_1(x), \psi_2(x)\}\end{align*}&#10;\end{document}&#10;" title="IguanaTex Bitmap Display">
            <a:extLst>
              <a:ext uri="{FF2B5EF4-FFF2-40B4-BE49-F238E27FC236}">
                <a16:creationId xmlns:a16="http://schemas.microsoft.com/office/drawing/2014/main" id="{F7DA8D14-5181-1D04-33BB-25B68DCBCD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517" y="3278961"/>
            <a:ext cx="2768600" cy="25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8666C-F0F0-4634-7501-82EE8D24AA77}"/>
              </a:ext>
            </a:extLst>
          </p:cNvPr>
          <p:cNvSpPr txBox="1"/>
          <p:nvPr/>
        </p:nvSpPr>
        <p:spPr>
          <a:xfrm>
            <a:off x="751925" y="451406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Piecewise Affine Functions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A66278-2C63-09AB-240F-0761CCC92474}"/>
              </a:ext>
            </a:extLst>
          </p:cNvPr>
          <p:cNvSpPr/>
          <p:nvPr/>
        </p:nvSpPr>
        <p:spPr>
          <a:xfrm>
            <a:off x="722264" y="4880153"/>
            <a:ext cx="3693954" cy="722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31" name="Picture 30" descr="\input{/tmp/latemplate}&#10;\begin{document}&#10;\begin{align*}\psi(x) = A_ix + c_i\quad \forall x \in X_i,\ \forall i \in \mathcal{I}\end{align*}&#10;\end{document}&#10;" title="IguanaTex Bitmap Display">
            <a:extLst>
              <a:ext uri="{FF2B5EF4-FFF2-40B4-BE49-F238E27FC236}">
                <a16:creationId xmlns:a16="http://schemas.microsoft.com/office/drawing/2014/main" id="{1FBAB12D-D56E-87CB-8709-AC7DABE4C0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1205" y="5120524"/>
            <a:ext cx="3505200" cy="2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EDEE80-02BE-5BD6-D9CD-87AC6A99EBF5}"/>
              </a:ext>
            </a:extLst>
          </p:cNvPr>
          <p:cNvSpPr/>
          <p:nvPr/>
        </p:nvSpPr>
        <p:spPr>
          <a:xfrm>
            <a:off x="5980386" y="1360967"/>
            <a:ext cx="4165289" cy="15523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pic>
        <p:nvPicPr>
          <p:cNvPr id="19" name="Picture 18" descr="\documentclass[10pt]{article}&#10;\usepackage[usenames]{color} %used for font color&#10;\usepackage{amssymb} %maths&#10;\usepackage{amsmath} %maths&#10;\usepackage[utf8]{inputenc} %useful to type directly diacritic characters&#10;%\usepackage{cmbright}&#10;&#10;\usepackage{xcolor}&#10;\definecolor{primary}{HTML}{B51F1F}&#10;&#10;&#10;\usepackage{mathtools}&#10;&#10;\usepackage[no-math]{fontspec}&#10;\usepackage{mathspec}&#10;\setmainfont{Helvetica Neue Light}&#10;\setmathfont(Digits,Latin,Greek){CMU Bright}&#10;\setmathrm{CMU Bright}&#10;&#10;\setlength{\parindent}{0pt}&#10;\setlength{\textwidth}{16.015cm}&#10;&#10;\DeclareMathOperator{\Han}{\mathfrak{H}}&#10;\DeclareMathOperator*{\argmin}{arg\,min}&#10;\DeclareMathOperator{\E}{\mathbb{E}}&#10;\DeclareMathOperator{\R}{\mathbb{R}}&#10;&#10;\renewcommand{\vec}[1]{\mathbf{#1}}&#10;\newcommand{\gr}{\operatorname{gr}}&#10;\pagestyle{empty}&#10;\begin{document}&#10;\begin{align*}\psi(x) = \argmin_z&amp;\ \frac{1}{2}z^TPz + (Qx+q)^Tz\\&#10;\text{s.t.}&amp;\ Az = Bx + b\\&#10;&amp;\ Fz \le Gx + g\end{align*}&#10;\end{document}&#10;" title="IguanaTex Bitmap Display">
            <a:extLst>
              <a:ext uri="{FF2B5EF4-FFF2-40B4-BE49-F238E27FC236}">
                <a16:creationId xmlns:a16="http://schemas.microsoft.com/office/drawing/2014/main" id="{EDA01281-A072-D17B-2657-BAF14C715E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0" y="1479758"/>
            <a:ext cx="3911600" cy="1320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205AA-7ABB-35AF-C97F-70DAF0D56AA5}"/>
              </a:ext>
            </a:extLst>
          </p:cNvPr>
          <p:cNvSpPr txBox="1"/>
          <p:nvPr/>
        </p:nvSpPr>
        <p:spPr>
          <a:xfrm>
            <a:off x="6029502" y="101290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>
                <a:latin typeface="+mj-lt"/>
              </a:rPr>
              <a:t>Parametric convex QPs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8008A8-EF9A-CB8C-12FF-FB206934B824}"/>
              </a:ext>
            </a:extLst>
          </p:cNvPr>
          <p:cNvSpPr/>
          <p:nvPr/>
        </p:nvSpPr>
        <p:spPr>
          <a:xfrm>
            <a:off x="722264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156AB-46D6-CA42-4E40-13332CAD6921}"/>
              </a:ext>
            </a:extLst>
          </p:cNvPr>
          <p:cNvSpPr/>
          <p:nvPr/>
        </p:nvSpPr>
        <p:spPr>
          <a:xfrm>
            <a:off x="722264" y="2682213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522DA5-5402-085F-5E88-D432788620E6}"/>
              </a:ext>
            </a:extLst>
          </p:cNvPr>
          <p:cNvSpPr/>
          <p:nvPr/>
        </p:nvSpPr>
        <p:spPr>
          <a:xfrm>
            <a:off x="722264" y="4514069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B51990-669E-EB1B-2315-A7FE5691A1E1}"/>
              </a:ext>
            </a:extLst>
          </p:cNvPr>
          <p:cNvSpPr/>
          <p:nvPr/>
        </p:nvSpPr>
        <p:spPr>
          <a:xfrm>
            <a:off x="5980386" y="1027925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353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9040-BC8D-014E-1D5D-6C9D81B7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104322"/>
            <a:ext cx="11871480" cy="481604"/>
          </a:xfrm>
        </p:spPr>
        <p:txBody>
          <a:bodyPr/>
          <a:lstStyle/>
          <a:p>
            <a:r>
              <a:rPr lang="en-CH" dirty="0"/>
              <a:t>MILP-Representable Functions → Mixed-integer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FDBEE-F3E5-D167-418D-E9EC72D1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/>
              <a:t> </a:t>
            </a:r>
            <a:fld id="{2B8F2E24-B5BC-C44B-BFE8-EC0037A6389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E8C4EF-3DA1-3227-C1A8-DCCF06EAA427}"/>
              </a:ext>
            </a:extLst>
          </p:cNvPr>
          <p:cNvSpPr/>
          <p:nvPr/>
        </p:nvSpPr>
        <p:spPr>
          <a:xfrm>
            <a:off x="379783" y="1977962"/>
            <a:ext cx="4128596" cy="2683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l">
              <a:spcAft>
                <a:spcPts val="1000"/>
              </a:spcAft>
            </a:pPr>
            <a:endParaRPr lang="en-CH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B68EB-22E3-F81A-97B3-B638C9A6342E}"/>
              </a:ext>
            </a:extLst>
          </p:cNvPr>
          <p:cNvSpPr txBox="1"/>
          <p:nvPr/>
        </p:nvSpPr>
        <p:spPr>
          <a:xfrm>
            <a:off x="5507665" y="1355779"/>
            <a:ext cx="5284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Various approximate control laws can be captured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Deep neural networks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Quadratic programs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Simple saturations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etc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F18EF-FADD-8647-C6BF-6BD228479355}"/>
              </a:ext>
            </a:extLst>
          </p:cNvPr>
          <p:cNvSpPr txBox="1"/>
          <p:nvPr/>
        </p:nvSpPr>
        <p:spPr>
          <a:xfrm>
            <a:off x="5507665" y="3922333"/>
            <a:ext cx="48782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Verification of various properties can be made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Lyapnuov function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Worst-case error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Region of attraction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H" dirty="0"/>
              <a:t>etc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F4E57-51D1-1188-3771-972B8EC9740D}"/>
              </a:ext>
            </a:extLst>
          </p:cNvPr>
          <p:cNvSpPr txBox="1"/>
          <p:nvPr/>
        </p:nvSpPr>
        <p:spPr>
          <a:xfrm>
            <a:off x="423071" y="161955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Verification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580580-E883-8C67-8867-CC549E50A3AC}"/>
              </a:ext>
            </a:extLst>
          </p:cNvPr>
          <p:cNvSpPr/>
          <p:nvPr/>
        </p:nvSpPr>
        <p:spPr>
          <a:xfrm>
            <a:off x="379783" y="1639259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2" name="Picture 11" descr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 title="IguanaTex Bitmap Display">
            <a:extLst>
              <a:ext uri="{FF2B5EF4-FFF2-40B4-BE49-F238E27FC236}">
                <a16:creationId xmlns:a16="http://schemas.microsoft.com/office/drawing/2014/main" id="{018A2A24-DB17-A02B-7460-19ED392F46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64581" y="2286895"/>
            <a:ext cx="2159000" cy="1752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4CF16D-7699-8D1A-B358-EDEBE124E442}"/>
              </a:ext>
            </a:extLst>
          </p:cNvPr>
          <p:cNvSpPr txBox="1"/>
          <p:nvPr/>
        </p:nvSpPr>
        <p:spPr>
          <a:xfrm>
            <a:off x="223205" y="6332508"/>
            <a:ext cx="1052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A number of people have developed similar formulations for polynomial control laws and SOS solvers</a:t>
            </a:r>
          </a:p>
        </p:txBody>
      </p:sp>
    </p:spTree>
    <p:extLst>
      <p:ext uri="{BB962C8B-B14F-4D97-AF65-F5344CB8AC3E}">
        <p14:creationId xmlns:p14="http://schemas.microsoft.com/office/powerpoint/2010/main" val="35846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66D8D4-4440-D7D0-7C82-08737EE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21"/>
          <a:stretch/>
        </p:blipFill>
        <p:spPr>
          <a:xfrm>
            <a:off x="172527" y="-348994"/>
            <a:ext cx="7772400" cy="17784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C2DCE-A64B-1E1C-DB1B-F166B25F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8A7DC-FA98-9D5E-90E9-46DE905E4014}"/>
              </a:ext>
            </a:extLst>
          </p:cNvPr>
          <p:cNvSpPr txBox="1"/>
          <p:nvPr/>
        </p:nvSpPr>
        <p:spPr>
          <a:xfrm>
            <a:off x="172527" y="1429407"/>
            <a:ext cx="7772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https://github.com/PREDICT-EPFL/evanqp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75EC8-FBE7-8316-3709-43E23A74B376}"/>
              </a:ext>
            </a:extLst>
          </p:cNvPr>
          <p:cNvSpPr txBox="1"/>
          <p:nvPr/>
        </p:nvSpPr>
        <p:spPr>
          <a:xfrm>
            <a:off x="8601740" y="595423"/>
            <a:ext cx="27674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dirty="0"/>
              <a:t>Software tool to train</a:t>
            </a:r>
          </a:p>
          <a:p>
            <a:pPr algn="l"/>
            <a:r>
              <a:rPr lang="en-GB" sz="2000" dirty="0"/>
              <a:t>a</a:t>
            </a:r>
            <a:r>
              <a:rPr lang="en-CH" sz="2000" dirty="0"/>
              <a:t>pproximate controllers</a:t>
            </a:r>
            <a:br>
              <a:rPr lang="en-CH" sz="2000" dirty="0"/>
            </a:br>
            <a:r>
              <a:rPr lang="en-CH" sz="2000" dirty="0"/>
              <a:t>using neural networks</a:t>
            </a:r>
            <a:br>
              <a:rPr lang="en-CH" sz="2000" dirty="0"/>
            </a:br>
            <a:r>
              <a:rPr lang="en-CH" sz="2000" dirty="0"/>
              <a:t>and/or parametric</a:t>
            </a:r>
            <a:br>
              <a:rPr lang="en-CH" sz="2000" dirty="0"/>
            </a:br>
            <a:r>
              <a:rPr lang="en-CH" sz="2000" dirty="0"/>
              <a:t>quadratic programs,</a:t>
            </a:r>
            <a:br>
              <a:rPr lang="en-CH" sz="2000" dirty="0"/>
            </a:br>
            <a:r>
              <a:rPr lang="en-CH" sz="2000" dirty="0"/>
              <a:t>and then to verify key</a:t>
            </a:r>
            <a:br>
              <a:rPr lang="en-CH" sz="2000" dirty="0"/>
            </a:br>
            <a:r>
              <a:rPr lang="en-CH" sz="2000" dirty="0"/>
              <a:t>properties.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E6969-3514-C169-32AD-3BB33E08DB90}"/>
              </a:ext>
            </a:extLst>
          </p:cNvPr>
          <p:cNvSpPr txBox="1"/>
          <p:nvPr/>
        </p:nvSpPr>
        <p:spPr>
          <a:xfrm>
            <a:off x="8671244" y="4775592"/>
            <a:ext cx="262848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dirty="0"/>
              <a:t>A similar tool targeted at power systems:</a:t>
            </a:r>
          </a:p>
          <a:p>
            <a:r>
              <a:rPr lang="en-GB" i="1" dirty="0"/>
              <a:t>[Venzke, Qu, Low, </a:t>
            </a:r>
            <a:r>
              <a:rPr lang="en-GB" i="1" dirty="0" err="1"/>
              <a:t>Chatzivasileiadis</a:t>
            </a:r>
            <a:r>
              <a:rPr lang="en-GB" i="1" dirty="0"/>
              <a:t>, 2020]</a:t>
            </a:r>
            <a:endParaRPr lang="en-CH" i="1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E5F6F5-5E5C-B0E8-7024-77B1E4E7D3B5}"/>
              </a:ext>
            </a:extLst>
          </p:cNvPr>
          <p:cNvGrpSpPr/>
          <p:nvPr/>
        </p:nvGrpSpPr>
        <p:grpSpPr>
          <a:xfrm>
            <a:off x="1116317" y="3008586"/>
            <a:ext cx="5590530" cy="3429000"/>
            <a:chOff x="1263462" y="3429000"/>
            <a:chExt cx="5590530" cy="34290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0ECE02-A5E6-532D-5DC6-D8C7A4F5B1AD}"/>
                </a:ext>
              </a:extLst>
            </p:cNvPr>
            <p:cNvCxnSpPr>
              <a:stCxn id="31" idx="2"/>
              <a:endCxn id="25" idx="0"/>
            </p:cNvCxnSpPr>
            <p:nvPr/>
          </p:nvCxnSpPr>
          <p:spPr>
            <a:xfrm flipH="1">
              <a:off x="2163462" y="3889036"/>
              <a:ext cx="1085265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4C91386-1777-F1E4-ECBE-29AA8E55EA02}"/>
                </a:ext>
              </a:extLst>
            </p:cNvPr>
            <p:cNvCxnSpPr>
              <a:stCxn id="32" idx="2"/>
              <a:endCxn id="27" idx="0"/>
            </p:cNvCxnSpPr>
            <p:nvPr/>
          </p:nvCxnSpPr>
          <p:spPr>
            <a:xfrm>
              <a:off x="4868727" y="3889036"/>
              <a:ext cx="1085265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93DE26-C1AB-90CF-A745-6A07742001AD}"/>
                </a:ext>
              </a:extLst>
            </p:cNvPr>
            <p:cNvCxnSpPr>
              <a:cxnSpLocks/>
              <a:stCxn id="33" idx="2"/>
              <a:endCxn id="26" idx="0"/>
            </p:cNvCxnSpPr>
            <p:nvPr/>
          </p:nvCxnSpPr>
          <p:spPr>
            <a:xfrm>
              <a:off x="4058727" y="3889036"/>
              <a:ext cx="0" cy="15531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79D2B1-63A1-196F-D990-E1580B990B91}"/>
                </a:ext>
              </a:extLst>
            </p:cNvPr>
            <p:cNvSpPr txBox="1"/>
            <p:nvPr/>
          </p:nvSpPr>
          <p:spPr>
            <a:xfrm>
              <a:off x="1263462" y="5442229"/>
              <a:ext cx="1800000" cy="70788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CH" sz="2000" dirty="0"/>
                <a:t>Stability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24A37D-B3D1-F847-162F-E6E4ECE77C87}"/>
                </a:ext>
              </a:extLst>
            </p:cNvPr>
            <p:cNvSpPr txBox="1"/>
            <p:nvPr/>
          </p:nvSpPr>
          <p:spPr>
            <a:xfrm>
              <a:off x="3158727" y="5442229"/>
              <a:ext cx="1800000" cy="707886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CH" sz="2000" dirty="0"/>
                <a:t>Maximum error </a:t>
              </a:r>
              <a:br>
                <a:rPr lang="en-CH" sz="2000" dirty="0"/>
              </a:br>
              <a:r>
                <a:rPr lang="en-CH" sz="2000" dirty="0"/>
                <a:t>in control input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B4EF14-A5FE-8C32-73C8-D02ACB41D277}"/>
                </a:ext>
              </a:extLst>
            </p:cNvPr>
            <p:cNvSpPr txBox="1"/>
            <p:nvPr/>
          </p:nvSpPr>
          <p:spPr>
            <a:xfrm>
              <a:off x="5053992" y="5442229"/>
              <a:ext cx="1800000" cy="70788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noAutofit/>
            </a:bodyPr>
            <a:lstStyle/>
            <a:p>
              <a:pPr algn="l"/>
              <a:r>
                <a:rPr lang="en-CH" sz="2000" dirty="0"/>
                <a:t>Region of attraction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2BE29F-BD71-7F61-CBA7-8D98F607168A}"/>
                </a:ext>
              </a:extLst>
            </p:cNvPr>
            <p:cNvSpPr txBox="1"/>
            <p:nvPr/>
          </p:nvSpPr>
          <p:spPr>
            <a:xfrm>
              <a:off x="2387626" y="4448576"/>
              <a:ext cx="59343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60s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8FC6A2-87C2-AA22-695C-E051E02D3BE4}"/>
                </a:ext>
              </a:extLst>
            </p:cNvPr>
            <p:cNvSpPr txBox="1"/>
            <p:nvPr/>
          </p:nvSpPr>
          <p:spPr>
            <a:xfrm>
              <a:off x="3677807" y="4448576"/>
              <a:ext cx="8066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0.09s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448509-9F28-A91C-925A-F8B7835B2B05}"/>
                </a:ext>
              </a:extLst>
            </p:cNvPr>
            <p:cNvSpPr txBox="1"/>
            <p:nvPr/>
          </p:nvSpPr>
          <p:spPr>
            <a:xfrm>
              <a:off x="5166320" y="4448576"/>
              <a:ext cx="45076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CH" sz="2000" dirty="0"/>
                <a:t>5s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1C5E41-D1FB-5BFF-2D6F-7DB6FC652E8C}"/>
                </a:ext>
              </a:extLst>
            </p:cNvPr>
            <p:cNvSpPr/>
            <p:nvPr/>
          </p:nvSpPr>
          <p:spPr>
            <a:xfrm>
              <a:off x="2438727" y="3770737"/>
              <a:ext cx="1620000" cy="1182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C20C83-A459-8200-F70B-2CA302E18416}"/>
                </a:ext>
              </a:extLst>
            </p:cNvPr>
            <p:cNvSpPr/>
            <p:nvPr/>
          </p:nvSpPr>
          <p:spPr>
            <a:xfrm>
              <a:off x="4058727" y="3770737"/>
              <a:ext cx="1620000" cy="11829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CC1032B-E9B2-EA34-249D-451BE19BE173}"/>
                </a:ext>
              </a:extLst>
            </p:cNvPr>
            <p:cNvSpPr/>
            <p:nvPr/>
          </p:nvSpPr>
          <p:spPr>
            <a:xfrm>
              <a:off x="2438727" y="3429000"/>
              <a:ext cx="3240000" cy="4600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algn="l">
                <a:spcAft>
                  <a:spcPts val="1000"/>
                </a:spcAft>
              </a:pPr>
              <a:r>
                <a:rPr lang="en-CH" b="1" dirty="0">
                  <a:solidFill>
                    <a:schemeClr val="tx1"/>
                  </a:solidFill>
                  <a:latin typeface="+mj-lt"/>
                </a:rPr>
                <a:t>Approximate parametric QP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317698-77CF-61F0-922C-36C9E2FE8978}"/>
                </a:ext>
              </a:extLst>
            </p:cNvPr>
            <p:cNvSpPr txBox="1"/>
            <p:nvPr/>
          </p:nvSpPr>
          <p:spPr>
            <a:xfrm>
              <a:off x="1878769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16937E-1422-E1F2-42D0-7953EDA58F81}"/>
                </a:ext>
              </a:extLst>
            </p:cNvPr>
            <p:cNvSpPr txBox="1"/>
            <p:nvPr/>
          </p:nvSpPr>
          <p:spPr>
            <a:xfrm>
              <a:off x="3774034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0AD52E-7221-AFC1-80C0-11C13C1D95DD}"/>
                </a:ext>
              </a:extLst>
            </p:cNvPr>
            <p:cNvSpPr txBox="1"/>
            <p:nvPr/>
          </p:nvSpPr>
          <p:spPr>
            <a:xfrm>
              <a:off x="5669299" y="6150114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H" sz="4000" dirty="0">
                  <a:solidFill>
                    <a:srgbClr val="C0000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34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5CF9-2A74-B841-96E7-F073EDA3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dirty="0"/>
              <a:t>Verification &amp; Analysis in Control</a:t>
            </a:r>
            <a:endParaRPr lang="en-CH" sz="3200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4BB334-73BF-3448-A7E4-657DCA87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39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F1E527-212D-C1FE-97F9-A837C9BD35C2}"/>
              </a:ext>
            </a:extLst>
          </p:cNvPr>
          <p:cNvSpPr/>
          <p:nvPr/>
        </p:nvSpPr>
        <p:spPr>
          <a:xfrm>
            <a:off x="221203" y="91334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B3D32-D698-93D2-528D-52080409901C}"/>
              </a:ext>
            </a:extLst>
          </p:cNvPr>
          <p:cNvSpPr txBox="1"/>
          <p:nvPr/>
        </p:nvSpPr>
        <p:spPr>
          <a:xfrm>
            <a:off x="270319" y="87322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System Dynamics and/or Controlled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4E97D-D1F5-1CBF-6193-D09C5FC71C61}"/>
              </a:ext>
            </a:extLst>
          </p:cNvPr>
          <p:cNvSpPr txBox="1"/>
          <p:nvPr/>
        </p:nvSpPr>
        <p:spPr>
          <a:xfrm>
            <a:off x="221203" y="1249327"/>
            <a:ext cx="5583668" cy="15158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Stability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dissipativity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/ region of attraction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Lipschitz properties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Robustness</a:t>
            </a:r>
          </a:p>
          <a:p>
            <a: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Safety properties (constraint satisfaction)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54E47-0E62-96B2-D7BB-EE04EF618A0C}"/>
              </a:ext>
            </a:extLst>
          </p:cNvPr>
          <p:cNvSpPr txBox="1"/>
          <p:nvPr/>
        </p:nvSpPr>
        <p:spPr>
          <a:xfrm>
            <a:off x="221204" y="3793701"/>
            <a:ext cx="5583668" cy="24391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en-CH"/>
            </a:defPPr>
            <a:lvl1pPr marL="223838" indent="-223838">
              <a:spcAft>
                <a:spcPts val="500"/>
              </a:spcAft>
              <a:buClr>
                <a:schemeClr val="accent1"/>
              </a:buClr>
              <a:buSzPct val="125000"/>
              <a:buFont typeface="System Font Regular"/>
              <a:buChar char="■"/>
              <a:defRPr sz="16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CH" sz="2000" dirty="0"/>
              <a:t>Conservative over-bounding</a:t>
            </a:r>
          </a:p>
          <a:p>
            <a:pPr lvl="1"/>
            <a:r>
              <a:rPr lang="en-CH" sz="2000" dirty="0"/>
              <a:t>Lipschitz constants</a:t>
            </a:r>
          </a:p>
          <a:p>
            <a:pPr lvl="1"/>
            <a:r>
              <a:rPr lang="en-CH" sz="2000" dirty="0"/>
              <a:t>GP bounds</a:t>
            </a:r>
          </a:p>
          <a:p>
            <a:r>
              <a:rPr lang="en-CH" sz="2000" dirty="0"/>
              <a:t>Sampling-based methods</a:t>
            </a:r>
          </a:p>
          <a:p>
            <a:r>
              <a:rPr lang="en-CH" sz="2000" dirty="0"/>
              <a:t>Function positivity / global optimziation</a:t>
            </a:r>
          </a:p>
          <a:p>
            <a:pPr lvl="1"/>
            <a:r>
              <a:rPr lang="en-CH" sz="2000" dirty="0"/>
              <a:t>Mixed-integer programming </a:t>
            </a:r>
          </a:p>
          <a:p>
            <a:pPr lvl="1"/>
            <a:r>
              <a:rPr lang="en-CH" sz="2000" dirty="0"/>
              <a:t>SOS / Semi-definite programming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636E4-6525-9AAA-58EB-24E0B8BB5D9C}"/>
              </a:ext>
            </a:extLst>
          </p:cNvPr>
          <p:cNvSpPr/>
          <p:nvPr/>
        </p:nvSpPr>
        <p:spPr>
          <a:xfrm>
            <a:off x="221203" y="3433717"/>
            <a:ext cx="98233" cy="277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9CEE3-A1D8-EF5B-CA92-CFFD93F19804}"/>
              </a:ext>
            </a:extLst>
          </p:cNvPr>
          <p:cNvSpPr txBox="1"/>
          <p:nvPr/>
        </p:nvSpPr>
        <p:spPr>
          <a:xfrm>
            <a:off x="270319" y="3393591"/>
            <a:ext cx="5919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approaches being studied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5BD3A-87D9-CCE4-840B-112CD562F9B5}"/>
              </a:ext>
            </a:extLst>
          </p:cNvPr>
          <p:cNvSpPr txBox="1"/>
          <p:nvPr/>
        </p:nvSpPr>
        <p:spPr>
          <a:xfrm>
            <a:off x="6387132" y="1220064"/>
            <a:ext cx="485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>
                <a:solidFill>
                  <a:schemeClr val="tx2"/>
                </a:solidFill>
              </a:rPr>
              <a:t>Many people active in</a:t>
            </a:r>
            <a:r>
              <a:rPr lang="en-GB" sz="2000" b="1" dirty="0">
                <a:solidFill>
                  <a:schemeClr val="tx2"/>
                </a:solidFill>
              </a:rPr>
              <a:t> t</a:t>
            </a:r>
            <a:r>
              <a:rPr lang="en-CH" sz="2000" b="1" dirty="0">
                <a:solidFill>
                  <a:schemeClr val="tx2"/>
                </a:solidFill>
              </a:rPr>
              <a:t>he area…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F83BB-2714-3551-2065-9B362F9BEF43}"/>
              </a:ext>
            </a:extLst>
          </p:cNvPr>
          <p:cNvSpPr txBox="1"/>
          <p:nvPr/>
        </p:nvSpPr>
        <p:spPr>
          <a:xfrm>
            <a:off x="6387132" y="1565866"/>
            <a:ext cx="558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2014], [</a:t>
            </a:r>
            <a:r>
              <a:rPr lang="en-GB" i="1" dirty="0" err="1"/>
              <a:t>Engelken</a:t>
            </a:r>
            <a:r>
              <a:rPr lang="en-GB" i="1" dirty="0"/>
              <a:t> et al, 2020], </a:t>
            </a:r>
            <a:r>
              <a:rPr lang="en-CH" i="1" dirty="0"/>
              <a:t>[</a:t>
            </a:r>
            <a:r>
              <a:rPr lang="en-GB" i="1" dirty="0"/>
              <a:t>Vogt et al, 2022], [</a:t>
            </a:r>
            <a:r>
              <a:rPr lang="en-GB" i="1" dirty="0" err="1"/>
              <a:t>Batuhan</a:t>
            </a:r>
            <a:r>
              <a:rPr lang="en-GB" i="1" dirty="0"/>
              <a:t> et al, 2019], </a:t>
            </a:r>
            <a:r>
              <a:rPr lang="en-CH" i="1" dirty="0"/>
              <a:t>[</a:t>
            </a:r>
            <a:r>
              <a:rPr lang="en-GB" i="1" dirty="0" err="1"/>
              <a:t>Drgona</a:t>
            </a:r>
            <a:r>
              <a:rPr lang="en-GB" i="1" dirty="0"/>
              <a:t> et al, 2022], [Abate et al, 2021], [</a:t>
            </a:r>
            <a:r>
              <a:rPr lang="en-GB" i="1" dirty="0" err="1"/>
              <a:t>Grüne</a:t>
            </a:r>
            <a:r>
              <a:rPr lang="en-GB" i="1" dirty="0"/>
              <a:t> et al, 2021], [Chen et al, 2021], etc</a:t>
            </a:r>
            <a:endParaRPr lang="en-CH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8460-E644-BB2C-920F-66F661DE7C00}"/>
              </a:ext>
            </a:extLst>
          </p:cNvPr>
          <p:cNvSpPr txBox="1"/>
          <p:nvPr/>
        </p:nvSpPr>
        <p:spPr>
          <a:xfrm>
            <a:off x="6387132" y="3058335"/>
            <a:ext cx="5583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</a:t>
            </a:r>
            <a:r>
              <a:rPr lang="en-GB" i="1" dirty="0" err="1"/>
              <a:t>Scaman</a:t>
            </a:r>
            <a:r>
              <a:rPr lang="en-GB" i="1" dirty="0"/>
              <a:t> et al, 2018], [Chakrabarty et al, 2019], [Pauli et al, 2022], [</a:t>
            </a:r>
            <a:r>
              <a:rPr lang="en-GB" i="1" dirty="0" err="1"/>
              <a:t>Fazlyab</a:t>
            </a:r>
            <a:r>
              <a:rPr lang="en-GB" i="1" dirty="0"/>
              <a:t> et al, 2022], [</a:t>
            </a:r>
            <a:r>
              <a:rPr lang="en-GB" i="1" dirty="0" err="1"/>
              <a:t>Erichson</a:t>
            </a:r>
            <a:r>
              <a:rPr lang="en-GB" i="1" dirty="0"/>
              <a:t> et al, 2021], etc</a:t>
            </a:r>
            <a:endParaRPr lang="en-CH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D5675-9631-2BEF-1AE9-BB7F32A0598A}"/>
              </a:ext>
            </a:extLst>
          </p:cNvPr>
          <p:cNvSpPr txBox="1"/>
          <p:nvPr/>
        </p:nvSpPr>
        <p:spPr>
          <a:xfrm>
            <a:off x="6387132" y="4273805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[Wang et al, 2016], [</a:t>
            </a:r>
            <a:r>
              <a:rPr lang="en-GB" i="1" dirty="0" err="1"/>
              <a:t>Gehr</a:t>
            </a:r>
            <a:r>
              <a:rPr lang="en-GB" i="1" dirty="0"/>
              <a:t> et al, 2018], [Jia et al, 2020], [</a:t>
            </a:r>
            <a:r>
              <a:rPr lang="en-GB" i="1" dirty="0" err="1"/>
              <a:t>Tjeng</a:t>
            </a:r>
            <a:r>
              <a:rPr lang="en-GB" i="1" dirty="0"/>
              <a:t> et al, 2019], etc</a:t>
            </a:r>
            <a:endParaRPr lang="en-CH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0E584-6E2C-8FCB-4B03-9E03F9068525}"/>
              </a:ext>
            </a:extLst>
          </p:cNvPr>
          <p:cNvSpPr txBox="1"/>
          <p:nvPr/>
        </p:nvSpPr>
        <p:spPr>
          <a:xfrm>
            <a:off x="6387132" y="5212276"/>
            <a:ext cx="558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[Zhang et al, 2022], [Robey et al, 2020], [</a:t>
            </a:r>
            <a:r>
              <a:rPr lang="en-GB" i="1" dirty="0" err="1"/>
              <a:t>Karg</a:t>
            </a:r>
            <a:r>
              <a:rPr lang="en-GB" i="1" dirty="0"/>
              <a:t> et al, 2020], etc</a:t>
            </a:r>
            <a:endParaRPr lang="en-CH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1A17BF-FC32-1170-2CA1-01CDDAEA071F}"/>
              </a:ext>
            </a:extLst>
          </p:cNvPr>
          <p:cNvSpPr/>
          <p:nvPr/>
        </p:nvSpPr>
        <p:spPr>
          <a:xfrm>
            <a:off x="2585545" y="164872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995485-DCB5-8536-FFC4-B13440D88B75}"/>
              </a:ext>
            </a:extLst>
          </p:cNvPr>
          <p:cNvSpPr/>
          <p:nvPr/>
        </p:nvSpPr>
        <p:spPr>
          <a:xfrm>
            <a:off x="1713187" y="2037603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1BBB7-EB54-2AE0-41AC-265F344CC4FA}"/>
              </a:ext>
            </a:extLst>
          </p:cNvPr>
          <p:cNvSpPr/>
          <p:nvPr/>
        </p:nvSpPr>
        <p:spPr>
          <a:xfrm>
            <a:off x="4960883" y="2373935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545F5-10EE-D64A-563D-E111DB675667}"/>
              </a:ext>
            </a:extLst>
          </p:cNvPr>
          <p:cNvSpPr/>
          <p:nvPr/>
        </p:nvSpPr>
        <p:spPr>
          <a:xfrm>
            <a:off x="5076497" y="128085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7C35DE-7D28-88FE-1F6D-A88CCA073B1E}"/>
              </a:ext>
            </a:extLst>
          </p:cNvPr>
          <p:cNvSpPr/>
          <p:nvPr/>
        </p:nvSpPr>
        <p:spPr>
          <a:xfrm>
            <a:off x="6421821" y="157515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87805E-EE9E-EA01-F1A4-25BDF1EF6B52}"/>
              </a:ext>
            </a:extLst>
          </p:cNvPr>
          <p:cNvSpPr/>
          <p:nvPr/>
        </p:nvSpPr>
        <p:spPr>
          <a:xfrm>
            <a:off x="6432331" y="30781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955983-E122-6407-D3AE-AE22C78F024A}"/>
              </a:ext>
            </a:extLst>
          </p:cNvPr>
          <p:cNvSpPr/>
          <p:nvPr/>
        </p:nvSpPr>
        <p:spPr>
          <a:xfrm>
            <a:off x="6432331" y="4297329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F12DFC-AA2B-A928-6C25-E4EEE22DACC1}"/>
              </a:ext>
            </a:extLst>
          </p:cNvPr>
          <p:cNvSpPr/>
          <p:nvPr/>
        </p:nvSpPr>
        <p:spPr>
          <a:xfrm>
            <a:off x="6421821" y="5243260"/>
            <a:ext cx="231228" cy="34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203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DD53-D312-F8FF-0FCF-62D55920E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03" y="249298"/>
            <a:ext cx="10515600" cy="452726"/>
          </a:xfrm>
        </p:spPr>
        <p:txBody>
          <a:bodyPr>
            <a:normAutofit fontScale="90000"/>
          </a:bodyPr>
          <a:lstStyle/>
          <a:p>
            <a:r>
              <a:rPr lang="en-US" dirty="0"/>
              <a:t>ML methods </a:t>
            </a:r>
            <a:r>
              <a:rPr lang="en-US" b="1" dirty="0">
                <a:latin typeface="+mn-lt"/>
              </a:rPr>
              <a:t>cannot</a:t>
            </a:r>
            <a:r>
              <a:rPr lang="en-US" dirty="0"/>
              <a:t> satisfy fundamental principles and underlying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DAE7-474D-6605-BF34-F00573071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7762"/>
            <a:ext cx="5257800" cy="109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Significant limitation to real-world deployment</a:t>
            </a:r>
          </a:p>
          <a:p>
            <a:endParaRPr lang="en-US" sz="3600" b="1" dirty="0"/>
          </a:p>
          <a:p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5" name="Picture 4" descr="A picture containing handwriting, text, calligraphy, document&#10;&#10;Description automatically generated">
            <a:extLst>
              <a:ext uri="{FF2B5EF4-FFF2-40B4-BE49-F238E27FC236}">
                <a16:creationId xmlns:a16="http://schemas.microsoft.com/office/drawing/2014/main" id="{FC41E459-765E-FE06-65B1-9F8DC6D6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9942094" cy="55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72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dirty="0"/>
              <a:t>Physics-Informed Digital Twins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Ankush Chakrabarty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587B-8776-E2FF-8149-FE4C50C69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-26265"/>
            <a:ext cx="12192000" cy="9144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Physics-Informed Digital Twins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0CE0-2845-8CD0-782A-2BBCA1E6D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7343"/>
            <a:ext cx="11582400" cy="5944457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Digital twins becoming widely available across many different domains</a:t>
            </a:r>
          </a:p>
          <a:p>
            <a:pPr lvl="1"/>
            <a:r>
              <a:rPr lang="en-US" sz="1800" i="1" dirty="0" err="1">
                <a:latin typeface="Arial" panose="020B0604020202020204" pitchFamily="34" charset="0"/>
              </a:rPr>
              <a:t>Defn</a:t>
            </a:r>
            <a:r>
              <a:rPr lang="en-US" sz="1800" i="1" dirty="0">
                <a:latin typeface="Arial" panose="020B0604020202020204" pitchFamily="34" charset="0"/>
              </a:rPr>
              <a:t>.</a:t>
            </a:r>
            <a:r>
              <a:rPr lang="en-US" sz="1800" dirty="0">
                <a:latin typeface="Arial" panose="020B0604020202020204" pitchFamily="34" charset="0"/>
              </a:rPr>
              <a:t>: Physics-informed modeling toolkits and simulation environments </a:t>
            </a:r>
            <a:r>
              <a:rPr lang="en-US" sz="1800" b="1" dirty="0">
                <a:latin typeface="Arial" panose="020B0604020202020204" pitchFamily="34" charset="0"/>
              </a:rPr>
              <a:t>containing learning modules capable of adapting to operational data </a:t>
            </a:r>
            <a:r>
              <a:rPr lang="en-US" sz="1800" dirty="0">
                <a:latin typeface="Arial" panose="020B0604020202020204" pitchFamily="34" charset="0"/>
              </a:rPr>
              <a:t>to maintain high prediction accuracy over product lifetime</a:t>
            </a:r>
            <a:endParaRPr lang="en-US" sz="1800" b="1" dirty="0">
              <a:latin typeface="Arial" panose="020B0604020202020204" pitchFamily="34" charset="0"/>
            </a:endParaRPr>
          </a:p>
          <a:p>
            <a:pPr lvl="1"/>
            <a:endParaRPr lang="en-US" sz="1800" b="1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</a:rPr>
              <a:t>Provides a </a:t>
            </a:r>
            <a:r>
              <a:rPr lang="en-US" sz="1800" b="1" dirty="0">
                <a:latin typeface="Arial" panose="020B0604020202020204" pitchFamily="34" charset="0"/>
              </a:rPr>
              <a:t>rapid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scalable</a:t>
            </a:r>
            <a:r>
              <a:rPr lang="en-US" sz="1800" dirty="0">
                <a:latin typeface="Arial" panose="020B0604020202020204" pitchFamily="34" charset="0"/>
              </a:rPr>
              <a:t>, </a:t>
            </a:r>
            <a:r>
              <a:rPr lang="en-US" sz="1800" b="1" dirty="0">
                <a:latin typeface="Arial" panose="020B0604020202020204" pitchFamily="34" charset="0"/>
              </a:rPr>
              <a:t>safe</a:t>
            </a:r>
            <a:r>
              <a:rPr lang="en-US" sz="1800" dirty="0">
                <a:latin typeface="Arial" panose="020B0604020202020204" pitchFamily="34" charset="0"/>
              </a:rPr>
              <a:t>, and </a:t>
            </a:r>
            <a:r>
              <a:rPr lang="en-US" sz="1800" b="1" dirty="0">
                <a:latin typeface="Arial" panose="020B0604020202020204" pitchFamily="34" charset="0"/>
              </a:rPr>
              <a:t>repeatable</a:t>
            </a:r>
            <a:r>
              <a:rPr lang="en-US" sz="1800" dirty="0">
                <a:latin typeface="Arial" panose="020B0604020202020204" pitchFamily="34" charset="0"/>
              </a:rPr>
              <a:t> alternative to field experiments</a:t>
            </a:r>
          </a:p>
          <a:p>
            <a:r>
              <a:rPr lang="en-US" sz="1800" dirty="0">
                <a:latin typeface="Arial" panose="020B0604020202020204" pitchFamily="34" charset="0"/>
              </a:rPr>
              <a:t>May not be entirely transparent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(</a:t>
            </a:r>
            <a:r>
              <a:rPr lang="en-US" sz="1800" i="1" dirty="0">
                <a:latin typeface="Arial" panose="020B0604020202020204" pitchFamily="34" charset="0"/>
              </a:rPr>
              <a:t>this part of talk</a:t>
            </a:r>
            <a:r>
              <a:rPr lang="en-US" sz="1800" dirty="0">
                <a:latin typeface="Arial" panose="020B0604020202020204" pitchFamily="34" charset="0"/>
              </a:rPr>
              <a:t>) Critical to design ML methods that can leverage </a:t>
            </a:r>
            <a:r>
              <a:rPr lang="en-US" sz="1800" b="1" dirty="0">
                <a:latin typeface="Arial" panose="020B0604020202020204" pitchFamily="34" charset="0"/>
              </a:rPr>
              <a:t>physics-informed simulation data </a:t>
            </a:r>
            <a:r>
              <a:rPr lang="en-US" sz="1800" dirty="0">
                <a:latin typeface="Arial" panose="020B0604020202020204" pitchFamily="34" charset="0"/>
              </a:rPr>
              <a:t>for: 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Arial" panose="020B0604020202020204" pitchFamily="34" charset="0"/>
              </a:rPr>
              <a:t>Controller design and online performance optimization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Improving generalization via multi-source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36A6F-1629-1438-E665-0574D3CE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360DA1-2497-124A-13AB-EDACDCFB2E0C}"/>
              </a:ext>
            </a:extLst>
          </p:cNvPr>
          <p:cNvGrpSpPr/>
          <p:nvPr/>
        </p:nvGrpSpPr>
        <p:grpSpPr>
          <a:xfrm>
            <a:off x="2819400" y="1885438"/>
            <a:ext cx="8856540" cy="3087123"/>
            <a:chOff x="838200" y="1905875"/>
            <a:chExt cx="9742194" cy="3395834"/>
          </a:xfrm>
        </p:grpSpPr>
        <p:pic>
          <p:nvPicPr>
            <p:cNvPr id="7" name="Picture 6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9CD6AE82-971E-EE07-7803-D75A0F6BD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31527"/>
              <a:ext cx="6423471" cy="3284316"/>
            </a:xfrm>
            <a:prstGeom prst="rect">
              <a:avLst/>
            </a:prstGeom>
          </p:spPr>
        </p:pic>
        <p:pic>
          <p:nvPicPr>
            <p:cNvPr id="1026" name="Picture 2" descr="Machine Learning Icon. Artificial Intelligence, Smart Machine Logo  Template. Vector Illustration. Stock Illustration - Illustration of  solutions, chip: 204354460">
              <a:extLst>
                <a:ext uri="{FF2B5EF4-FFF2-40B4-BE49-F238E27FC236}">
                  <a16:creationId xmlns:a16="http://schemas.microsoft.com/office/drawing/2014/main" id="{7FD6791D-5EF0-C4E7-864F-710DDB602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877" y="2580426"/>
              <a:ext cx="1986517" cy="19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rved Down Arrow 4">
              <a:extLst>
                <a:ext uri="{FF2B5EF4-FFF2-40B4-BE49-F238E27FC236}">
                  <a16:creationId xmlns:a16="http://schemas.microsoft.com/office/drawing/2014/main" id="{E50B271C-CF0C-CE00-EAFF-95E0BA11DC20}"/>
                </a:ext>
              </a:extLst>
            </p:cNvPr>
            <p:cNvSpPr/>
            <p:nvPr/>
          </p:nvSpPr>
          <p:spPr>
            <a:xfrm>
              <a:off x="7566471" y="1905875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Down Arrow 5">
              <a:extLst>
                <a:ext uri="{FF2B5EF4-FFF2-40B4-BE49-F238E27FC236}">
                  <a16:creationId xmlns:a16="http://schemas.microsoft.com/office/drawing/2014/main" id="{D8459903-4975-D6A6-FA39-966B12E83D9A}"/>
                </a:ext>
              </a:extLst>
            </p:cNvPr>
            <p:cNvSpPr/>
            <p:nvPr/>
          </p:nvSpPr>
          <p:spPr>
            <a:xfrm rot="10800000">
              <a:off x="7350571" y="4345681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39EE9D-0A81-30B9-3AEC-6C892B62756F}"/>
                </a:ext>
              </a:extLst>
            </p:cNvPr>
            <p:cNvSpPr txBox="1"/>
            <p:nvPr/>
          </p:nvSpPr>
          <p:spPr>
            <a:xfrm>
              <a:off x="8155052" y="2025986"/>
              <a:ext cx="5373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8598AD-B59C-B529-70D3-6F6AE16B0AED}"/>
                </a:ext>
              </a:extLst>
            </p:cNvPr>
            <p:cNvSpPr txBox="1"/>
            <p:nvPr/>
          </p:nvSpPr>
          <p:spPr>
            <a:xfrm>
              <a:off x="7901959" y="4723944"/>
              <a:ext cx="9829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Adaptation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365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8C7-EB38-6040-5E80-C3509E18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04" y="70208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Calibrating (Tuning) Controllers from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AA0CC-E188-8216-90F0-7F605A89E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</a:rPr>
                  <a:t>Control algorithms (e.g. MPC) have a few tunable parameters, say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Model: unknown parameters, scenario tree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Constraints: backoff values, terminal constraints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Objective: weights in stage cost, horizon, terminal cost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Solvers: tolerance, discretization scheme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References: set-points, path trajectories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Must define performance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over closed-loop simulation: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may be nasty (= expensive, no gradients)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Auto-tuning = global optimization problem,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800" b="0" dirty="0">
                  <a:latin typeface="Arial" panose="020B0604020202020204" pitchFamily="34" charset="0"/>
                </a:endParaRPr>
              </a:p>
              <a:p>
                <a:endParaRPr lang="en-US" sz="1800" b="1" dirty="0">
                  <a:latin typeface="Arial" panose="020B0604020202020204" pitchFamily="34" charset="0"/>
                </a:endParaRPr>
              </a:p>
              <a:p>
                <a:r>
                  <a:rPr lang="en-US" sz="1800" b="1" dirty="0">
                    <a:latin typeface="Arial" panose="020B0604020202020204" pitchFamily="34" charset="0"/>
                  </a:rPr>
                  <a:t>Bayesian Optimization (BO)</a:t>
                </a:r>
                <a:r>
                  <a:rPr lang="en-US" sz="1800" dirty="0">
                    <a:latin typeface="Arial" panose="020B0604020202020204" pitchFamily="34" charset="0"/>
                  </a:rPr>
                  <a:t> is an effective auto-tuning strategy when working directly with simulation data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6B62CAF-692C-E73F-035C-2216C984A3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" y="1114508"/>
                <a:ext cx="6896100" cy="5667292"/>
              </a:xfrm>
              <a:blipFill>
                <a:blip r:embed="rId2"/>
                <a:stretch>
                  <a:fillRect l="-367" t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DA093E-49CA-3493-87A6-BA1B1E23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49" y="2819400"/>
            <a:ext cx="6423471" cy="26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1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4BE8A939-1C5A-0F6E-80F9-E21F68655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02" y="1828800"/>
            <a:ext cx="4953000" cy="3813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D9F11-C0B3-F75E-84EC-5784D8DC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77" y="-12616"/>
            <a:ext cx="12192000" cy="91440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6800"/>
                <a:ext cx="6822902" cy="534661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>
                    <a:latin typeface="Arial" panose="020B0604020202020204" pitchFamily="34" charset="0"/>
                  </a:rPr>
                  <a:t>BO </a:t>
                </a:r>
                <a:r>
                  <a:rPr lang="en-US" sz="1800" b="1" dirty="0">
                    <a:latin typeface="Arial" panose="020B0604020202020204" pitchFamily="34" charset="0"/>
                  </a:rPr>
                  <a:t>does not require any knowledge of structure</a:t>
                </a:r>
                <a:r>
                  <a:rPr lang="en-US" sz="1800" dirty="0">
                    <a:latin typeface="Arial" panose="020B0604020202020204" pitchFamily="34" charset="0"/>
                  </a:rPr>
                  <a:t> and/or gradient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b="1" dirty="0">
                    <a:latin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Arial" panose="020B0604020202020204" pitchFamily="34" charset="0"/>
                  </a:rPr>
                  <a:t>and can tolerate </a:t>
                </a:r>
                <a:r>
                  <a:rPr lang="en-US" sz="1800" b="1" dirty="0">
                    <a:latin typeface="Arial" panose="020B0604020202020204" pitchFamily="34" charset="0"/>
                  </a:rPr>
                  <a:t>noisy</a:t>
                </a:r>
                <a:r>
                  <a:rPr lang="en-US" sz="1800" dirty="0">
                    <a:latin typeface="Arial" panose="020B0604020202020204" pitchFamily="34" charset="0"/>
                  </a:rPr>
                  <a:t> observations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Flexible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BO avoids getting “stuck” in local solutions (</a:t>
                </a:r>
                <a:r>
                  <a:rPr lang="en-US" sz="1800" b="1" dirty="0">
                    <a:latin typeface="Arial" panose="020B0604020202020204" pitchFamily="34" charset="0"/>
                  </a:rPr>
                  <a:t>global optimization</a:t>
                </a:r>
                <a:r>
                  <a:rPr lang="en-US" sz="1800" dirty="0">
                    <a:latin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Can “teleport” throughout design space</a:t>
                </a:r>
              </a:p>
              <a:p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BO requires </a:t>
                </a:r>
                <a:r>
                  <a:rPr lang="en-US" sz="1800" b="1" dirty="0">
                    <a:latin typeface="Arial" panose="020B0604020202020204" pitchFamily="34" charset="0"/>
                  </a:rPr>
                  <a:t>few evaluations </a:t>
                </a:r>
                <a:r>
                  <a:rPr lang="en-US" sz="1800" dirty="0">
                    <a:latin typeface="Arial" panose="020B0604020202020204" pitchFamily="34" charset="0"/>
                  </a:rPr>
                  <a:t>and concurrently </a:t>
                </a:r>
                <a:r>
                  <a:rPr lang="en-US" sz="1800" b="1" dirty="0">
                    <a:latin typeface="Arial" panose="020B0604020202020204" pitchFamily="34" charset="0"/>
                  </a:rPr>
                  <a:t>learns a surrogate model</a:t>
                </a:r>
                <a:r>
                  <a:rPr lang="en-US" sz="1800" dirty="0">
                    <a:latin typeface="Arial" panose="020B0604020202020204" pitchFamily="34" charset="0"/>
                  </a:rPr>
                  <a:t> of the CL performance</a:t>
                </a:r>
              </a:p>
              <a:p>
                <a:pPr lvl="1"/>
                <a:endParaRPr lang="en-US" sz="1800" dirty="0">
                  <a:latin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</a:rPr>
                  <a:t>Check out the paper for a real-world use-case of BO-based safe controller tuning in vapor compression systems!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8732B-710E-43F8-29FD-654A41282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6800"/>
                <a:ext cx="6822902" cy="5346616"/>
              </a:xfrm>
              <a:blipFill>
                <a:blip r:embed="rId3"/>
                <a:stretch>
                  <a:fillRect l="-558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FBF2A-B400-8E12-C9E9-4DBDCF05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09" y="110889"/>
            <a:ext cx="11547835" cy="470860"/>
          </a:xfrm>
        </p:spPr>
        <p:txBody>
          <a:bodyPr/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BO is Extremely Flexible &amp; Can Exploit Structure!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228840"/>
            <a:ext cx="10498033" cy="483742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Input-dependent noise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Robust optimization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Multi-objective &amp; constraints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233850-3F72-3D1C-1D3E-02B3CD00EB88}"/>
              </a:ext>
            </a:extLst>
          </p:cNvPr>
          <p:cNvSpPr/>
          <p:nvPr/>
        </p:nvSpPr>
        <p:spPr>
          <a:xfrm>
            <a:off x="1137511" y="1751787"/>
            <a:ext cx="53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Kersting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2007; Lazaro-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Gredilla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3184AF-4FB6-F93C-75AE-72A563A509C5}"/>
              </a:ext>
            </a:extLst>
          </p:cNvPr>
          <p:cNvSpPr/>
          <p:nvPr/>
        </p:nvSpPr>
        <p:spPr>
          <a:xfrm>
            <a:off x="1152099" y="2839344"/>
            <a:ext cx="441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[Paulson et al., 2021;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Kudva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 2022]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1CD2DC-149C-13B6-F1B6-B21DD527666D}"/>
              </a:ext>
            </a:extLst>
          </p:cNvPr>
          <p:cNvSpPr/>
          <p:nvPr/>
        </p:nvSpPr>
        <p:spPr>
          <a:xfrm>
            <a:off x="1137511" y="4906059"/>
            <a:ext cx="5720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Makrygiorgos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2022; Lu et al., 2022, Xu et al. 2022]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44EA0-A90D-15FD-A69B-25A9D1A2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088" y="2328728"/>
            <a:ext cx="2460339" cy="41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9A36C-BA9A-5568-C07D-083FF536D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33" y="1336474"/>
            <a:ext cx="2278967" cy="291771"/>
          </a:xfrm>
          <a:prstGeom prst="rect">
            <a:avLst/>
          </a:prstGeom>
        </p:spPr>
      </p:pic>
      <p:pic>
        <p:nvPicPr>
          <p:cNvPr id="1026" name="Picture 2" descr="time series - How can I calibrate my point-by-point variances for Gaussian  process regression? - Cross Validated">
            <a:extLst>
              <a:ext uri="{FF2B5EF4-FFF2-40B4-BE49-F238E27FC236}">
                <a16:creationId xmlns:a16="http://schemas.microsoft.com/office/drawing/2014/main" id="{CC5E3BC1-9299-31F2-0A70-9E61D3CBD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r="52893"/>
          <a:stretch/>
        </p:blipFill>
        <p:spPr bwMode="auto">
          <a:xfrm>
            <a:off x="9224772" y="954399"/>
            <a:ext cx="2947185" cy="18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5-02-multifidelity.ipynb - Colaboratory">
            <a:extLst>
              <a:ext uri="{FF2B5EF4-FFF2-40B4-BE49-F238E27FC236}">
                <a16:creationId xmlns:a16="http://schemas.microsoft.com/office/drawing/2014/main" id="{AD8DBAB4-E0C4-71B6-BC04-CE63BFCE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573" y="2930420"/>
            <a:ext cx="2802396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EB5F8C-AB14-8BB2-F2C6-09957C9BA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673" y="4469532"/>
            <a:ext cx="2310510" cy="291771"/>
          </a:xfrm>
          <a:prstGeom prst="rect">
            <a:avLst/>
          </a:prstGeom>
        </p:spPr>
      </p:pic>
      <p:pic>
        <p:nvPicPr>
          <p:cNvPr id="1032" name="Picture 8" descr="Robust Design and Reliability | ESTECO Technology">
            <a:extLst>
              <a:ext uri="{FF2B5EF4-FFF2-40B4-BE49-F238E27FC236}">
                <a16:creationId xmlns:a16="http://schemas.microsoft.com/office/drawing/2014/main" id="{B3B4FD64-FD5F-452C-D344-D9C51551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82" y="2075455"/>
            <a:ext cx="2652593" cy="17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498F64E-95D0-E2F6-8FD3-183D5B9652AD}"/>
              </a:ext>
            </a:extLst>
          </p:cNvPr>
          <p:cNvGrpSpPr/>
          <p:nvPr/>
        </p:nvGrpSpPr>
        <p:grpSpPr>
          <a:xfrm>
            <a:off x="8045161" y="4841042"/>
            <a:ext cx="2812106" cy="1727046"/>
            <a:chOff x="7577598" y="4827244"/>
            <a:chExt cx="2812106" cy="1727046"/>
          </a:xfrm>
        </p:grpSpPr>
        <p:pic>
          <p:nvPicPr>
            <p:cNvPr id="1034" name="Picture 10" descr="Pareto criteria of a multi-objective optimization. | Download Scientific  Diagram">
              <a:extLst>
                <a:ext uri="{FF2B5EF4-FFF2-40B4-BE49-F238E27FC236}">
                  <a16:creationId xmlns:a16="http://schemas.microsoft.com/office/drawing/2014/main" id="{01F62CF5-E43D-9C53-E34A-A8B8AB4ACF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1" t="55367" r="3449" b="4075"/>
            <a:stretch/>
          </p:blipFill>
          <p:spPr bwMode="auto">
            <a:xfrm>
              <a:off x="7587308" y="4827244"/>
              <a:ext cx="2802396" cy="172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00CAF1-9329-0AA5-92F0-709D27BCFD2E}"/>
                </a:ext>
              </a:extLst>
            </p:cNvPr>
            <p:cNvCxnSpPr/>
            <p:nvPr/>
          </p:nvCxnSpPr>
          <p:spPr>
            <a:xfrm>
              <a:off x="7577598" y="6319860"/>
              <a:ext cx="1448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1415E0-2714-D452-CB73-D1B9B336E516}"/>
                </a:ext>
              </a:extLst>
            </p:cNvPr>
            <p:cNvCxnSpPr/>
            <p:nvPr/>
          </p:nvCxnSpPr>
          <p:spPr>
            <a:xfrm>
              <a:off x="7669467" y="6106025"/>
              <a:ext cx="0" cy="319851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015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 Office Building Stock Vectors, Illustrations &amp; Clip Art - iStock |  Office desk, Modern office, Office background">
            <a:extLst>
              <a:ext uri="{FF2B5EF4-FFF2-40B4-BE49-F238E27FC236}">
                <a16:creationId xmlns:a16="http://schemas.microsoft.com/office/drawing/2014/main" id="{AF6857F6-C7A4-F0ED-8620-07D76A65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33" y="5052075"/>
            <a:ext cx="1851493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4" y="9118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Simulation Environments Enable Generation of Multi-Source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8B7A-C045-1DB4-0A37-F24B3E8CB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82216"/>
            <a:ext cx="5737036" cy="53661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PI digital twins comprise </a:t>
            </a:r>
            <a:r>
              <a:rPr lang="en-US" sz="2000" b="1" dirty="0">
                <a:latin typeface="Arial" panose="020B0604020202020204" pitchFamily="34" charset="0"/>
              </a:rPr>
              <a:t>parameterized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</a:rPr>
              <a:t>components</a:t>
            </a:r>
            <a:r>
              <a:rPr lang="en-US" sz="2000" dirty="0">
                <a:latin typeface="Arial" panose="020B0604020202020204" pitchFamily="34" charset="0"/>
              </a:rPr>
              <a:t> that can be modified to generate useful data from multiple source systems similar to the target system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This </a:t>
            </a:r>
            <a:r>
              <a:rPr lang="en-US" sz="2000" b="1" dirty="0">
                <a:latin typeface="Arial" panose="020B0604020202020204" pitchFamily="34" charset="0"/>
              </a:rPr>
              <a:t>multi-source dataset</a:t>
            </a:r>
            <a:r>
              <a:rPr lang="en-US" sz="2000" dirty="0">
                <a:latin typeface="Arial" panose="020B0604020202020204" pitchFamily="34" charset="0"/>
              </a:rPr>
              <a:t>: 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Reduces data requirements from one system by harnessing data from similar systems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</a:rPr>
              <a:t>Specific ML frameworks are suited to learning from multi-source data: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</a:rPr>
              <a:t>Meta-learning and transfer-learning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75DE4EAC-5120-6345-D321-30CE942CD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5165" b="56008"/>
          <a:stretch/>
        </p:blipFill>
        <p:spPr bwMode="auto">
          <a:xfrm>
            <a:off x="7066432" y="5447712"/>
            <a:ext cx="1838035" cy="14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BAD50713-3A5E-0FD4-10B6-D9B1793AF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2" t="47408" b="4404"/>
          <a:stretch/>
        </p:blipFill>
        <p:spPr bwMode="auto">
          <a:xfrm>
            <a:off x="6088518" y="3133374"/>
            <a:ext cx="1972476" cy="13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6022F37-5BDD-23D7-D723-F015A73F6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1" r="55165" b="4403"/>
          <a:stretch/>
        </p:blipFill>
        <p:spPr bwMode="auto">
          <a:xfrm>
            <a:off x="9750981" y="3023126"/>
            <a:ext cx="1593809" cy="14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usiness building icon vectors free download graphic art designs">
            <a:extLst>
              <a:ext uri="{FF2B5EF4-FFF2-40B4-BE49-F238E27FC236}">
                <a16:creationId xmlns:a16="http://schemas.microsoft.com/office/drawing/2014/main" id="{61136594-1EA8-1731-ED56-AC8EE0A42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0" b="55582"/>
          <a:stretch/>
        </p:blipFill>
        <p:spPr bwMode="auto">
          <a:xfrm>
            <a:off x="8043935" y="3279947"/>
            <a:ext cx="1693150" cy="12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F7029-4307-EB49-2EDE-3FA53BCB43F8}"/>
              </a:ext>
            </a:extLst>
          </p:cNvPr>
          <p:cNvSpPr txBox="1"/>
          <p:nvPr/>
        </p:nvSpPr>
        <p:spPr>
          <a:xfrm>
            <a:off x="11004580" y="278434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E910C-9348-7663-B606-1A91B30380D8}"/>
              </a:ext>
            </a:extLst>
          </p:cNvPr>
          <p:cNvSpPr txBox="1"/>
          <p:nvPr/>
        </p:nvSpPr>
        <p:spPr>
          <a:xfrm>
            <a:off x="10220907" y="5717029"/>
            <a:ext cx="1025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</a:p>
        </p:txBody>
      </p:sp>
      <p:pic>
        <p:nvPicPr>
          <p:cNvPr id="1026" name="Picture 2" descr="BuildingSystems">
            <a:extLst>
              <a:ext uri="{FF2B5EF4-FFF2-40B4-BE49-F238E27FC236}">
                <a16:creationId xmlns:a16="http://schemas.microsoft.com/office/drawing/2014/main" id="{891C57DC-6278-EB02-7849-2D8373F2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94" y="712574"/>
            <a:ext cx="1896029" cy="1492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D7EECAE-E789-54BC-5129-3116760BEADE}"/>
              </a:ext>
            </a:extLst>
          </p:cNvPr>
          <p:cNvSpPr/>
          <p:nvPr/>
        </p:nvSpPr>
        <p:spPr>
          <a:xfrm rot="18900000" flipH="1">
            <a:off x="9905510" y="2353492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DF160CC-C65D-8E49-F2BC-3A2B3C495035}"/>
              </a:ext>
            </a:extLst>
          </p:cNvPr>
          <p:cNvSpPr/>
          <p:nvPr/>
        </p:nvSpPr>
        <p:spPr>
          <a:xfrm flipH="1">
            <a:off x="8713135" y="2407110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520249C-0342-0A30-5C93-FF2AEAA04D7B}"/>
              </a:ext>
            </a:extLst>
          </p:cNvPr>
          <p:cNvSpPr/>
          <p:nvPr/>
        </p:nvSpPr>
        <p:spPr>
          <a:xfrm rot="2700000" flipH="1">
            <a:off x="7520760" y="2319016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B30D4-CC5A-1B79-BC9A-E70782D9C346}"/>
              </a:ext>
            </a:extLst>
          </p:cNvPr>
          <p:cNvSpPr txBox="1"/>
          <p:nvPr/>
        </p:nvSpPr>
        <p:spPr>
          <a:xfrm>
            <a:off x="10083946" y="88221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0C3DC33-8BFF-E18B-FD06-A367180D7484}"/>
              </a:ext>
            </a:extLst>
          </p:cNvPr>
          <p:cNvSpPr/>
          <p:nvPr/>
        </p:nvSpPr>
        <p:spPr>
          <a:xfrm rot="18900000" flipH="1">
            <a:off x="7520760" y="4496842"/>
            <a:ext cx="521888" cy="84807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C8B6FFB-C1AD-D36A-7316-E8C50AF364C0}"/>
              </a:ext>
            </a:extLst>
          </p:cNvPr>
          <p:cNvSpPr/>
          <p:nvPr/>
        </p:nvSpPr>
        <p:spPr>
          <a:xfrm flipH="1">
            <a:off x="8713135" y="4531038"/>
            <a:ext cx="521888" cy="84807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BB1CCAF9-9CAC-3B99-C4EF-96FDC5DD8EAB}"/>
              </a:ext>
            </a:extLst>
          </p:cNvPr>
          <p:cNvSpPr/>
          <p:nvPr/>
        </p:nvSpPr>
        <p:spPr>
          <a:xfrm rot="2700000" flipH="1">
            <a:off x="9905510" y="4527678"/>
            <a:ext cx="521888" cy="84807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42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6DF9-B720-641E-A06F-355F73AB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54" y="60348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Meta-Learning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1B9CC-A553-17DC-19B5-5056136C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6A2E316-865E-38F3-0A23-C23B767C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11658600" cy="560442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Classical meta-learners rely on 2 training loops: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feature re-use loop</a:t>
            </a:r>
            <a:r>
              <a:rPr lang="en-US" sz="2000" dirty="0">
                <a:latin typeface="Arial" panose="020B0604020202020204" pitchFamily="34" charset="0"/>
              </a:rPr>
              <a:t> for learning features useful over all source data i.e., 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task-independent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rapid adaptation loop</a:t>
            </a:r>
            <a:r>
              <a:rPr lang="en-US" sz="2000" dirty="0">
                <a:latin typeface="Arial" panose="020B0604020202020204" pitchFamily="34" charset="0"/>
              </a:rPr>
              <a:t> for network to perform well on single task i.e.,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task-specific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The </a:t>
            </a:r>
            <a:r>
              <a:rPr lang="en-US" sz="2000" b="1" dirty="0">
                <a:latin typeface="Arial" panose="020B0604020202020204" pitchFamily="34" charset="0"/>
              </a:rPr>
              <a:t>adaptation is “baked in”</a:t>
            </a:r>
            <a:r>
              <a:rPr lang="en-US" sz="2000" dirty="0">
                <a:latin typeface="Arial" panose="020B0604020202020204" pitchFamily="34" charset="0"/>
              </a:rPr>
              <a:t> to the training procedure: this will be exploited at inference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5FD31B-075A-2604-7CC0-CCC935B7CEE2}"/>
              </a:ext>
            </a:extLst>
          </p:cNvPr>
          <p:cNvSpPr/>
          <p:nvPr/>
        </p:nvSpPr>
        <p:spPr>
          <a:xfrm>
            <a:off x="7580847" y="2612183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2017; Raghu et al., 2019]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5736D5-FF83-D3F2-37C8-9E7F08B4E1B3}"/>
              </a:ext>
            </a:extLst>
          </p:cNvPr>
          <p:cNvGrpSpPr/>
          <p:nvPr/>
        </p:nvGrpSpPr>
        <p:grpSpPr>
          <a:xfrm>
            <a:off x="464179" y="2667000"/>
            <a:ext cx="11339841" cy="3703899"/>
            <a:chOff x="660432" y="1975071"/>
            <a:chExt cx="11339841" cy="370389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DAFEA13-5AC7-383A-CCB2-BE4694D7FFFA}"/>
                </a:ext>
              </a:extLst>
            </p:cNvPr>
            <p:cNvSpPr/>
            <p:nvPr/>
          </p:nvSpPr>
          <p:spPr>
            <a:xfrm>
              <a:off x="660432" y="1975071"/>
              <a:ext cx="7233610" cy="3703899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Optima" panose="0200050306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9E9A1-D3F5-83C8-3B49-1C9F2ED846DF}"/>
                </a:ext>
              </a:extLst>
            </p:cNvPr>
            <p:cNvSpPr txBox="1"/>
            <p:nvPr/>
          </p:nvSpPr>
          <p:spPr>
            <a:xfrm>
              <a:off x="5832953" y="5330106"/>
              <a:ext cx="1665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Re-use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DD3B50-03E8-C782-15B1-7B7DEAEC159C}"/>
                </a:ext>
              </a:extLst>
            </p:cNvPr>
            <p:cNvSpPr/>
            <p:nvPr/>
          </p:nvSpPr>
          <p:spPr>
            <a:xfrm>
              <a:off x="1338817" y="2420818"/>
              <a:ext cx="3465351" cy="3097445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Optima" panose="0200050306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4863B8-9406-901B-13AE-C635CEB31D62}"/>
                </a:ext>
              </a:extLst>
            </p:cNvPr>
            <p:cNvSpPr txBox="1"/>
            <p:nvPr/>
          </p:nvSpPr>
          <p:spPr>
            <a:xfrm>
              <a:off x="1146855" y="2036597"/>
              <a:ext cx="187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Rapid Adaptation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26685582-FFF4-6CCF-FCF7-FCF5508DA2E3}"/>
                </a:ext>
              </a:extLst>
            </p:cNvPr>
            <p:cNvCxnSpPr>
              <a:cxnSpLocks/>
              <a:stCxn id="33" idx="3"/>
              <a:endCxn id="33" idx="1"/>
            </p:cNvCxnSpPr>
            <p:nvPr/>
          </p:nvCxnSpPr>
          <p:spPr>
            <a:xfrm flipH="1">
              <a:off x="2499618" y="3827020"/>
              <a:ext cx="1688284" cy="12700"/>
            </a:xfrm>
            <a:prstGeom prst="bentConnector5">
              <a:avLst>
                <a:gd name="adj1" fmla="val -13540"/>
                <a:gd name="adj2" fmla="val 10030402"/>
                <a:gd name="adj3" fmla="val 113540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29EA4FA4-D77E-E31B-B9CE-EE29474FC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3510422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24909C-8490-76B7-5A93-99AB0BFB470F}"/>
                </a:ext>
              </a:extLst>
            </p:cNvPr>
            <p:cNvSpPr txBox="1"/>
            <p:nvPr/>
          </p:nvSpPr>
          <p:spPr>
            <a:xfrm>
              <a:off x="683439" y="3857798"/>
              <a:ext cx="637610" cy="33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CB827B6-915B-EE1A-3E93-0FFB63164B38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68" y="3827019"/>
              <a:ext cx="5670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30A697-677E-D906-632B-8B403674E14B}"/>
                </a:ext>
              </a:extLst>
            </p:cNvPr>
            <p:cNvCxnSpPr>
              <a:cxnSpLocks/>
            </p:cNvCxnSpPr>
            <p:nvPr/>
          </p:nvCxnSpPr>
          <p:spPr>
            <a:xfrm>
              <a:off x="4585767" y="3827019"/>
              <a:ext cx="524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5D9E49-8E8D-4906-5F45-D7F17CFA4724}"/>
                </a:ext>
              </a:extLst>
            </p:cNvPr>
            <p:cNvSpPr txBox="1"/>
            <p:nvPr/>
          </p:nvSpPr>
          <p:spPr>
            <a:xfrm>
              <a:off x="2182138" y="5100545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p:pic>
          <p:nvPicPr>
            <p:cNvPr id="38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8458E36C-8C19-F89D-D055-7D84605004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5180528" y="3545553"/>
              <a:ext cx="1534804" cy="575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66A8AEB1-FE84-169C-B1CC-B95F7AF9E5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4174395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Trip Duration Prediction using Bayesian Neural Networks and TensorFlow 2.0  | Brendan Hasz">
              <a:extLst>
                <a:ext uri="{FF2B5EF4-FFF2-40B4-BE49-F238E27FC236}">
                  <a16:creationId xmlns:a16="http://schemas.microsoft.com/office/drawing/2014/main" id="{D5EDF7A9-451C-0C22-90B8-F796AF7C7E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86" t="20919" r="19867" b="12987"/>
            <a:stretch/>
          </p:blipFill>
          <p:spPr bwMode="auto">
            <a:xfrm>
              <a:off x="2499618" y="2761987"/>
              <a:ext cx="1688284" cy="633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DC0409B2-0516-F0F2-AA26-9701E94083FE}"/>
                </a:ext>
              </a:extLst>
            </p:cNvPr>
            <p:cNvCxnSpPr>
              <a:cxnSpLocks/>
              <a:stCxn id="39" idx="3"/>
              <a:endCxn id="33" idx="1"/>
            </p:cNvCxnSpPr>
            <p:nvPr/>
          </p:nvCxnSpPr>
          <p:spPr>
            <a:xfrm flipH="1" flipV="1">
              <a:off x="2499618" y="3827020"/>
              <a:ext cx="1688284" cy="663973"/>
            </a:xfrm>
            <a:prstGeom prst="bentConnector5">
              <a:avLst>
                <a:gd name="adj1" fmla="val -13540"/>
                <a:gd name="adj2" fmla="val -92020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92647CB5-5222-6417-C8B9-E86781B248D9}"/>
                </a:ext>
              </a:extLst>
            </p:cNvPr>
            <p:cNvCxnSpPr>
              <a:cxnSpLocks/>
              <a:stCxn id="40" idx="3"/>
              <a:endCxn id="33" idx="1"/>
            </p:cNvCxnSpPr>
            <p:nvPr/>
          </p:nvCxnSpPr>
          <p:spPr>
            <a:xfrm flipH="1">
              <a:off x="2499618" y="3078585"/>
              <a:ext cx="1688284" cy="748435"/>
            </a:xfrm>
            <a:prstGeom prst="bentConnector5">
              <a:avLst>
                <a:gd name="adj1" fmla="val -13540"/>
                <a:gd name="adj2" fmla="val -54994"/>
                <a:gd name="adj3" fmla="val 113540"/>
              </a:avLst>
            </a:prstGeom>
            <a:ln>
              <a:prstDash val="sysDash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/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066B15-64F5-2F74-CCCF-CF13A3065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4722718"/>
                  <a:ext cx="61908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/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96E4184-5514-3E49-2FAB-A225D5BA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3876259"/>
                  <a:ext cx="61908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/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6A5733B-A504-D4C5-AF84-F5CA3CD79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2112" y="2655359"/>
                  <a:ext cx="61908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2066">
              <a:extLst>
                <a:ext uri="{FF2B5EF4-FFF2-40B4-BE49-F238E27FC236}">
                  <a16:creationId xmlns:a16="http://schemas.microsoft.com/office/drawing/2014/main" id="{1C9FA4AA-4D03-0250-DBE7-199AB36E3798}"/>
                </a:ext>
              </a:extLst>
            </p:cNvPr>
            <p:cNvCxnSpPr>
              <a:cxnSpLocks/>
              <a:stCxn id="38" idx="3"/>
              <a:endCxn id="30" idx="0"/>
            </p:cNvCxnSpPr>
            <p:nvPr/>
          </p:nvCxnSpPr>
          <p:spPr>
            <a:xfrm flipH="1" flipV="1">
              <a:off x="3071493" y="2420818"/>
              <a:ext cx="3643839" cy="1412552"/>
            </a:xfrm>
            <a:prstGeom prst="bentConnector4">
              <a:avLst>
                <a:gd name="adj1" fmla="val -6274"/>
                <a:gd name="adj2" fmla="val 11618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E1F2C6-3645-B88E-E963-5E55A21BC761}"/>
                </a:ext>
              </a:extLst>
            </p:cNvPr>
            <p:cNvSpPr txBox="1"/>
            <p:nvPr/>
          </p:nvSpPr>
          <p:spPr>
            <a:xfrm>
              <a:off x="4916403" y="2214491"/>
              <a:ext cx="2276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gradient step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/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BFA49E-5691-B455-774A-1BDDA7CDC2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057" y="3248493"/>
                  <a:ext cx="84792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6C7845-7214-D044-CAEA-FEA2697CE7DD}"/>
                </a:ext>
              </a:extLst>
            </p:cNvPr>
            <p:cNvSpPr txBox="1"/>
            <p:nvPr/>
          </p:nvSpPr>
          <p:spPr>
            <a:xfrm>
              <a:off x="10305127" y="2529237"/>
              <a:ext cx="169514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bair.berkeley.edu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DDDAC1-3D56-52F4-632A-B9F54F71AF48}"/>
                </a:ext>
              </a:extLst>
            </p:cNvPr>
            <p:cNvGrpSpPr/>
            <p:nvPr/>
          </p:nvGrpSpPr>
          <p:grpSpPr>
            <a:xfrm>
              <a:off x="8367295" y="2800702"/>
              <a:ext cx="3332016" cy="1986517"/>
              <a:chOff x="8740909" y="2564343"/>
              <a:chExt cx="3332016" cy="1986517"/>
            </a:xfrm>
          </p:grpSpPr>
          <p:pic>
            <p:nvPicPr>
              <p:cNvPr id="51" name="Picture 8" descr="Learning to Learn – The Berkeley Artificial Intelligence Research Blog">
                <a:extLst>
                  <a:ext uri="{FF2B5EF4-FFF2-40B4-BE49-F238E27FC236}">
                    <a16:creationId xmlns:a16="http://schemas.microsoft.com/office/drawing/2014/main" id="{0C974E78-514F-B81D-3108-63EAEA83F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909" y="2564343"/>
                <a:ext cx="3332016" cy="1986517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24BC95-23B3-CFCC-637C-BAAB26C5C5A8}"/>
                  </a:ext>
                </a:extLst>
              </p:cNvPr>
              <p:cNvSpPr txBox="1"/>
              <p:nvPr/>
            </p:nvSpPr>
            <p:spPr>
              <a:xfrm>
                <a:off x="10443378" y="2569135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</a:t>
                </a:r>
                <a:r>
                  <a:rPr lang="en-US" sz="10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re-use</a:t>
                </a:r>
                <a:endParaRPr lang="en-US" sz="10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551EC9-25C4-E9F0-42D0-C20E72EC94DD}"/>
                  </a:ext>
                </a:extLst>
              </p:cNvPr>
              <p:cNvSpPr txBox="1"/>
              <p:nvPr/>
            </p:nvSpPr>
            <p:spPr>
              <a:xfrm>
                <a:off x="10457717" y="2757498"/>
                <a:ext cx="157538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rapid adaptation</a:t>
                </a:r>
                <a:endParaRPr lang="en-US" sz="10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3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F1C98-A0E3-5E5C-2361-91F3D1DC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B6E8A3-97DA-D93B-0B7C-13321484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3" y="76200"/>
            <a:ext cx="12192000" cy="5677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Transfer-Learning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5BD6FF-1314-6FD2-FDBD-D38DC362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838200"/>
            <a:ext cx="4851400" cy="60198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Transfer learning involves two separate single-loop training procedures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1</a:t>
            </a:r>
            <a:r>
              <a:rPr lang="en-US" sz="2000" baseline="30000" dirty="0">
                <a:latin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</a:rPr>
              <a:t> training phase: learn task-independent representations 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2</a:t>
            </a:r>
            <a:r>
              <a:rPr lang="en-US" sz="2000" baseline="30000" dirty="0">
                <a:latin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</a:rPr>
              <a:t> training phase: pre-trained network </a:t>
            </a:r>
            <a:r>
              <a:rPr lang="en-US" sz="2000" b="1" dirty="0">
                <a:latin typeface="Arial" panose="020B0604020202020204" pitchFamily="34" charset="0"/>
              </a:rPr>
              <a:t>modified </a:t>
            </a:r>
            <a:r>
              <a:rPr lang="en-US" sz="2000" dirty="0">
                <a:latin typeface="Arial" panose="020B0604020202020204" pitchFamily="34" charset="0"/>
              </a:rPr>
              <a:t>and </a:t>
            </a:r>
            <a:r>
              <a:rPr lang="en-US" sz="2000" b="1" dirty="0">
                <a:latin typeface="Arial" panose="020B0604020202020204" pitchFamily="34" charset="0"/>
              </a:rPr>
              <a:t>fine-tuned</a:t>
            </a:r>
            <a:r>
              <a:rPr lang="en-US" sz="2000" dirty="0">
                <a:latin typeface="Arial" panose="020B0604020202020204" pitchFamily="34" charset="0"/>
              </a:rPr>
              <a:t> for the target task</a:t>
            </a:r>
          </a:p>
          <a:p>
            <a:pPr lvl="1"/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Unlike meta-learning: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Adaptation is made problem-specific by 2nd phase, not baked in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2nd-phase training not necessarily few-shot (offline)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Same network may not be used at training v. inference</a:t>
            </a:r>
          </a:p>
        </p:txBody>
      </p:sp>
      <p:pic>
        <p:nvPicPr>
          <p:cNvPr id="4098" name="Picture 2" descr="The architecture of our transfer learning model.">
            <a:extLst>
              <a:ext uri="{FF2B5EF4-FFF2-40B4-BE49-F238E27FC236}">
                <a16:creationId xmlns:a16="http://schemas.microsoft.com/office/drawing/2014/main" id="{24FA183C-7D11-B10D-E1D7-96F06AF0A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15" y="1600200"/>
            <a:ext cx="6983385" cy="35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6DF018-04CA-95A2-948D-DE0656111699}"/>
              </a:ext>
            </a:extLst>
          </p:cNvPr>
          <p:cNvSpPr/>
          <p:nvPr/>
        </p:nvSpPr>
        <p:spPr>
          <a:xfrm>
            <a:off x="5132415" y="3429000"/>
            <a:ext cx="6957985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Snapshot of Multi-Source Learning for Control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685800"/>
            <a:ext cx="11547835" cy="538046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model identification: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Meta-GP for MPC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state-space models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Meta-learning for controller and parameter tuning: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BayesOpt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Meta-learned adaptive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Transfer-learning for modeling and control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Multi-fidelity auto-tuning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C021B-82BB-AA2D-DF5A-22287AF0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2" y="3985495"/>
            <a:ext cx="3183458" cy="1552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DBEEA-35F2-CE2F-2E5E-D80FF3229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64" y="3943235"/>
            <a:ext cx="5308654" cy="267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B9158-2B4E-7A1C-4D6C-37A36780F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09" y="5511116"/>
            <a:ext cx="1899665" cy="111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4C55F-EA2F-5274-3999-E575CED3F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996" y="3791930"/>
            <a:ext cx="2704795" cy="29807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45150B-C3B1-BBA2-3585-CF8CEABC7B8D}"/>
              </a:ext>
            </a:extLst>
          </p:cNvPr>
          <p:cNvSpPr/>
          <p:nvPr/>
        </p:nvSpPr>
        <p:spPr>
          <a:xfrm>
            <a:off x="5399575" y="1066800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Arcari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et al., 2022]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1BCD89-A635-2ABF-242A-76C5DDF0A7BC}"/>
              </a:ext>
            </a:extLst>
          </p:cNvPr>
          <p:cNvSpPr/>
          <p:nvPr/>
        </p:nvSpPr>
        <p:spPr>
          <a:xfrm>
            <a:off x="5399575" y="1414046"/>
            <a:ext cx="3646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 et al., 2023]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3F375A-0972-811C-959F-0FCEFA5EF1E1}"/>
              </a:ext>
            </a:extLst>
          </p:cNvPr>
          <p:cNvSpPr/>
          <p:nvPr/>
        </p:nvSpPr>
        <p:spPr>
          <a:xfrm>
            <a:off x="5399575" y="2177814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[Chakrabarty, 2022; Zhan et al., 2022]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B1A8BF-F4D7-3CF1-0C8E-A9B1EF8C5E32}"/>
              </a:ext>
            </a:extLst>
          </p:cNvPr>
          <p:cNvSpPr/>
          <p:nvPr/>
        </p:nvSpPr>
        <p:spPr>
          <a:xfrm>
            <a:off x="5399575" y="251460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[Richards et al., 2021; Richards et al., 2022]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E93B7-EC4F-DC1A-8736-8CC35AEB90B3}"/>
              </a:ext>
            </a:extLst>
          </p:cNvPr>
          <p:cNvSpPr/>
          <p:nvPr/>
        </p:nvSpPr>
        <p:spPr>
          <a:xfrm>
            <a:off x="5399575" y="2938046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[Chen et al., 2020; Xu et al., 2020]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48698D-78B2-2FAA-F248-FA7A61CA4415}"/>
              </a:ext>
            </a:extLst>
          </p:cNvPr>
          <p:cNvSpPr/>
          <p:nvPr/>
        </p:nvSpPr>
        <p:spPr>
          <a:xfrm>
            <a:off x="5399575" y="3294690"/>
            <a:ext cx="4582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Sorourifar</a:t>
            </a:r>
            <a:r>
              <a:rPr lang="en-US" sz="16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2021]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39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Opportunities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14400"/>
            <a:ext cx="11547835" cy="515186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Modeling of human(-in-the-control-loop) behaviors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PIML for scalable, interaction-aware controllers for multi-component systems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Interpretable and verifiable explicit MPC policies via physics injection during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Providing safety and performance guarantees – new theoretical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Automated adaptation via simulation (closing sim2real gap)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 of multimodal signals (speech, image/video) into control loops</a:t>
            </a:r>
          </a:p>
        </p:txBody>
      </p:sp>
    </p:spTree>
    <p:extLst>
      <p:ext uri="{BB962C8B-B14F-4D97-AF65-F5344CB8AC3E}">
        <p14:creationId xmlns:p14="http://schemas.microsoft.com/office/powerpoint/2010/main" val="42453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C642-93F5-0FB2-82F1-2FFC606B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could integrate Physics into ML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FD26-6FD5-0948-3F35-34898EEB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52099" cy="2040319"/>
          </a:xfrm>
        </p:spPr>
        <p:txBody>
          <a:bodyPr>
            <a:normAutofit/>
          </a:bodyPr>
          <a:lstStyle/>
          <a:p>
            <a:r>
              <a:rPr lang="en-US" dirty="0"/>
              <a:t>Reduced data requirements for ML</a:t>
            </a:r>
          </a:p>
          <a:p>
            <a:r>
              <a:rPr lang="en-US" dirty="0"/>
              <a:t>Higher precision &amp; improved generalization</a:t>
            </a:r>
          </a:p>
          <a:p>
            <a:r>
              <a:rPr lang="en-US" dirty="0"/>
              <a:t>Increased interpretability &amp; trust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0"/>
            <a:ext cx="11547835" cy="685800"/>
          </a:xfrm>
        </p:spPr>
        <p:txBody>
          <a:bodyPr/>
          <a:lstStyle/>
          <a:p>
            <a:r>
              <a:rPr lang="en-US" sz="3200" dirty="0"/>
              <a:t>Challenges for PIML4C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990600"/>
            <a:ext cx="11547835" cy="507566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‘minimal’ = ‘useful’ and ‘useful’ data requirements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uncertainty and modeling errors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Quantification of similarity in multi-source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Formal guarantees of safety/stability for closed loop PIML based controllers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Scaling up of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1358750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BAE-C759-5F1E-7FFE-0063586E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0" y="76200"/>
            <a:ext cx="11547835" cy="685800"/>
          </a:xfrm>
        </p:spPr>
        <p:txBody>
          <a:bodyPr/>
          <a:lstStyle/>
          <a:p>
            <a:r>
              <a:rPr lang="en-US" sz="3200" dirty="0"/>
              <a:t>Summary &amp; Conclusions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00044E-D450-6B9B-C09B-1F544D89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06" y="1143000"/>
            <a:ext cx="11547835" cy="4923269"/>
          </a:xfrm>
        </p:spPr>
        <p:txBody>
          <a:bodyPr>
            <a:normAutofit/>
          </a:bodyPr>
          <a:lstStyle/>
          <a:p>
            <a:r>
              <a:rPr lang="en-US" sz="2400" dirty="0"/>
              <a:t>Classically, ML methods do not integrate known physical constraints</a:t>
            </a:r>
          </a:p>
          <a:p>
            <a:endParaRPr lang="en-US" sz="2400" dirty="0"/>
          </a:p>
          <a:p>
            <a:r>
              <a:rPr lang="en-US" sz="2400" dirty="0"/>
              <a:t>PIML methods have emerged to systematically combine data-driven ML with physics-based modeling</a:t>
            </a:r>
          </a:p>
          <a:p>
            <a:endParaRPr lang="en-US" sz="2400" dirty="0"/>
          </a:p>
          <a:p>
            <a:r>
              <a:rPr lang="en-US" sz="2400" dirty="0"/>
              <a:t>PIML methods offer new and exciting opportunities for human-in-the-loop, multi-scale and multi-physics systems</a:t>
            </a:r>
          </a:p>
          <a:p>
            <a:endParaRPr lang="en-US" sz="2400" dirty="0"/>
          </a:p>
          <a:p>
            <a:r>
              <a:rPr lang="en-US" sz="2400" dirty="0"/>
              <a:t>Open challenges remain: </a:t>
            </a:r>
            <a:r>
              <a:rPr lang="en-US" sz="2400" b="1" dirty="0"/>
              <a:t>an exciting time to solve problems in PIML!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0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C642-93F5-0FB2-82F1-2FFC606B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could integrate Physics into ML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FD26-6FD5-0948-3F35-34898EEB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52099" cy="2040319"/>
          </a:xfrm>
        </p:spPr>
        <p:txBody>
          <a:bodyPr>
            <a:normAutofit/>
          </a:bodyPr>
          <a:lstStyle/>
          <a:p>
            <a:r>
              <a:rPr lang="en-US" dirty="0"/>
              <a:t>Reduced data requirements for ML</a:t>
            </a:r>
          </a:p>
          <a:p>
            <a:r>
              <a:rPr lang="en-US" dirty="0"/>
              <a:t>Higher precision &amp; improved generalization</a:t>
            </a:r>
          </a:p>
          <a:p>
            <a:r>
              <a:rPr lang="en-US" dirty="0"/>
              <a:t>Increased interpretability &amp; trust</a:t>
            </a:r>
          </a:p>
          <a:p>
            <a:r>
              <a:rPr lang="en-US" dirty="0"/>
              <a:t>This tutorial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8959FA-7A23-DD2D-0267-B164EFA429AF}"/>
              </a:ext>
            </a:extLst>
          </p:cNvPr>
          <p:cNvSpPr txBox="1">
            <a:spLocks/>
          </p:cNvSpPr>
          <p:nvPr/>
        </p:nvSpPr>
        <p:spPr>
          <a:xfrm>
            <a:off x="1636853" y="4000879"/>
            <a:ext cx="3803248" cy="2777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P</a:t>
            </a:r>
            <a:r>
              <a:rPr lang="en-US" sz="3600" dirty="0"/>
              <a:t>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I</a:t>
            </a:r>
            <a:r>
              <a:rPr lang="en-US" sz="3600" dirty="0"/>
              <a:t>nformed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M</a:t>
            </a:r>
            <a:r>
              <a:rPr lang="en-US" sz="3600" dirty="0"/>
              <a:t>achine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L</a:t>
            </a:r>
            <a:r>
              <a:rPr lang="en-US" sz="3600" dirty="0"/>
              <a:t>earning</a:t>
            </a:r>
          </a:p>
          <a:p>
            <a:endParaRPr lang="en-US" sz="3600" b="1" dirty="0"/>
          </a:p>
          <a:p>
            <a:endParaRPr lang="en-US" sz="3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6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AD18A-2EAA-1B2A-A1BD-0FFAB71F9F03}"/>
              </a:ext>
            </a:extLst>
          </p:cNvPr>
          <p:cNvSpPr txBox="1">
            <a:spLocks/>
          </p:cNvSpPr>
          <p:nvPr/>
        </p:nvSpPr>
        <p:spPr>
          <a:xfrm>
            <a:off x="5690268" y="4143323"/>
            <a:ext cx="5277937" cy="2280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Also called: </a:t>
            </a:r>
          </a:p>
          <a:p>
            <a:r>
              <a:rPr lang="en-US" sz="2400" dirty="0"/>
              <a:t>Scientific machine learning (</a:t>
            </a:r>
            <a:r>
              <a:rPr lang="en-US" sz="2400" dirty="0" err="1"/>
              <a:t>SciML</a:t>
            </a:r>
            <a:r>
              <a:rPr lang="en-US" sz="2400" dirty="0"/>
              <a:t>)</a:t>
            </a:r>
          </a:p>
          <a:p>
            <a:r>
              <a:rPr lang="en-US" sz="2400" dirty="0"/>
              <a:t>Physics-constrained machine learning</a:t>
            </a:r>
          </a:p>
          <a:p>
            <a:r>
              <a:rPr lang="en-US" sz="2400" dirty="0"/>
              <a:t>Domain-aware machine learning</a:t>
            </a:r>
          </a:p>
          <a:p>
            <a:r>
              <a:rPr lang="en-US" sz="2400" dirty="0"/>
              <a:t>Knowledge-based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912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A3C0-71EF-6DFC-5914-CB757EC3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3" y="104321"/>
            <a:ext cx="10515600" cy="452726"/>
          </a:xfrm>
        </p:spPr>
        <p:txBody>
          <a:bodyPr/>
          <a:lstStyle/>
          <a:p>
            <a:r>
              <a:rPr lang="en-US" dirty="0"/>
              <a:t>Definition: Physics Informed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BA60-7D29-9375-64BF-46B1F3DC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1" y="1470950"/>
            <a:ext cx="1105193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PIML is a set of methods and tools that </a:t>
            </a:r>
            <a:r>
              <a:rPr lang="en-US" b="1" dirty="0"/>
              <a:t>systematically integrate machine learning algorithms with mathematical models </a:t>
            </a:r>
            <a:r>
              <a:rPr lang="en-US" dirty="0"/>
              <a:t>developed in various scientific and engineering domains.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… </a:t>
            </a:r>
            <a:r>
              <a:rPr lang="en-US" b="1" dirty="0"/>
              <a:t>enforcing constraints </a:t>
            </a:r>
            <a:r>
              <a:rPr lang="en-US" dirty="0"/>
              <a:t>such as symmetries, causal relationships, or conservation laws, or abstract properties such as stability, convexity, or invariance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E6626-D4EB-7461-BE04-544368C5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1FF02-C624-F746-8537-A59CE29C52E0}" type="slidenum">
              <a:rPr lang="en-CH" smtClean="0"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63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F540-D769-AC9F-9E75-5346E8AB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PIML for Control of Dynamical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94E1-574E-4306-56A7-BEED4C123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PIML for System Identification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PIML for Control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Analysis and Verification of ML models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PIML for Digital Twins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Conclusions | Challenges |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84289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A9DBED-4A51-3D8C-3A36-9797FD7B3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6955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Physics-Informed Machine Learning for System Identification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C0421-33CE-5BF2-DB32-51612355C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Jan Drgona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59800-7260-4156-6FAD-F5E5636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25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"/>
  <p:tag name="ORIGINALWIDTH" val="216"/>
  <p:tag name="OUTPUTTYPE" val="PDF"/>
  <p:tag name="IGUANATEXVERSION" val="160"/>
  <p:tag name="LATEXADDIN" val="\input{/tmp/latemplate}&#10;\begin{document}&#10;\begin{align*}\min_{X,U} \ &amp; \sum_{t=0}^{N-1} \big( \Vert x_t - x_{\text{eq}} \Vert_Q^2 + \Vert u_t - u_{\text{eq}} \Vert_R^2 \big) + \Vert x_N - x_{\text{eq}} \Vert_P^2 \\&#10;    \text{s.t.} \ &amp; \; \forall t = 0,\dots,N-1 \nonumber \\&#10;    &amp; \; x_{t+1} = A x_{t} + B u_{t} \\&#10;    &amp; \begin{bmatrix} i_L^{\text{min}} \\ v_O^{\text{min}}\end{bmatrix}&#10;    \leq x_{t} \leq &#10;    \begin{bmatrix} i_L^{\text{max}} \\ v_O^{\text{max}}\end{bmatrix} \\&#10;    &amp; \; u^{\text{min}} \leq u_{t} \leq u^{\text{max}} \\&#10;    &amp; \; x_{N} \in \mathcal{X}_N \\&#10;    &amp; \; x_0 = x(0)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8"/>
  <p:tag name="OUTPUTTYPE" val="PDF"/>
  <p:tag name="IGUANATEXVERSION" val="160"/>
  <p:tag name="LATEXADDIN" val="\input{/tmp/latemplate}&#10;\begin{document}&#10;&#10;Verify that the approximation error is nowhere greater than $\gamma$&#10;&#10;&#10;&#10;\end{document}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"/>
  <p:tag name="ORIGINALWIDTH" val="454"/>
  <p:tag name="OUTPUTTYPE" val="PDF"/>
  <p:tag name="IGUANATEXVERSION" val="160"/>
  <p:tag name="LATEXADDIN" val="\input{/tmp/latemplate}&#10;\begin{document}&#10;A function $\psi : X \rightarrow V$ with domain $X \subseteq \R^n$ and range $V \subseteq \R^m$ is MILP representable if there exists a polyhedral set $P \subseteq \R^n \times \R^m \times \R^c \times \R^b$ such that $v = \psi(x)$ if and only if there exists $z \in \R^c$ and $\beta \in \{0,1\}^b$ such that $(x,v,z,\beta)\in P$.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"/>
  <p:tag name="ORIGINALWIDTH" val="127"/>
  <p:tag name="OUTPUTTYPE" val="PDF"/>
  <p:tag name="IGUANATEXVERSION" val="160"/>
  <p:tag name="LATEXADDIN" val="\input{/tmp/latemplate}&#10;\begin{document}&#10;\begin{align*}\min&amp;\ \tau\\&#10;\text{s.t.}&amp;\&#10;\begin{aligned}[t]&#10;x_0&amp;\in X\\&#10;(x_0,v_1,z_1,\beta_1)&amp;\in P_1\\&#10;(x_0,v_2,z_2,\beta_2)&amp;\in P_2\\&#10;(v_1,v_2,\tau,z_3,\beta_3)&amp; \in P_f\\&#10;\beta_i&amp;\in \{0,1\}^{b_i}&#10;\end{aligned}&#10;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"/>
  <p:tag name="ORIGINALWIDTH" val="85"/>
  <p:tag name="OUTPUTTYPE" val="PDF"/>
  <p:tag name="IGUANATEXVERSION" val="160"/>
  <p:tag name="LATEXADDIN" val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/>
  <p:tag name="IGUANATEXSIZE" val="20"/>
  <p:tag name="IGUANATEXCURSOR" val="17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9"/>
  <p:tag name="OUTPUTTYPE" val="PDF"/>
  <p:tag name="IGUANATEXVERSION" val="160"/>
  <p:tag name="LATEXADDIN" val="\input{/tmp/latemplate}&#10;\begin{document}&#10;\begin{align*}\psi_1 \circ \psi_2\end{align*}&#10;\end{document}&#10;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9"/>
  <p:tag name="OUTPUTTYPE" val="PDF"/>
  <p:tag name="IGUANATEXVERSION" val="160"/>
  <p:tag name="LATEXADDIN" val="\input{/tmp/latemplate}&#10;\begin{document}&#10;\begin{align*}\psi(x) = \max \{\psi_1(x), \psi_2(x)\}\end{align*}&#10;\end{document}&#10;"/>
  <p:tag name="IGUANATEXSIZE" val="20"/>
  <p:tag name="IGUANATEXCURSOR" val="81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38"/>
  <p:tag name="OUTPUTTYPE" val="PDF"/>
  <p:tag name="IGUANATEXVERSION" val="160"/>
  <p:tag name="LATEXADDIN" val="\input{/tmp/latemplate}&#10;\begin{document}&#10;\begin{align*}\psi(x) = A_ix + c_i\quad \forall x \in X_i,\ \forall i \in \mathcal{I}\end{align*}&#10;\end{document}&#10;"/>
  <p:tag name="IGUANATEXSIZE" val="20"/>
  <p:tag name="IGUANATEXCURSOR" val="5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"/>
  <p:tag name="ORIGINALWIDTH" val="154"/>
  <p:tag name="OUTPUTTYPE" val="PDF"/>
  <p:tag name="IGUANATEXVERSION" val="160"/>
  <p:tag name="LATEXADDIN" val="\documentclass[10pt]{article}&#10;\usepackage[usenames]{color} %used for font color&#10;\usepackage{amssymb} %maths&#10;\usepackage{amsmath} %maths&#10;\usepackage[utf8]{inputenc} %useful to type directly diacritic characters&#10;%\usepackage{cmbright}&#10;&#10;\usepackage{xcolor}&#10;\definecolor{primary}{HTML}{B51F1F}&#10;&#10;&#10;\usepackage{mathtools}&#10;&#10;\usepackage[no-math]{fontspec}&#10;\usepackage{mathspec}&#10;\setmainfont{Helvetica Neue Light}&#10;\setmathfont(Digits,Latin,Greek){CMU Bright}&#10;\setmathrm{CMU Bright}&#10;&#10;\setlength{\parindent}{0pt}&#10;\setlength{\textwidth}{16.015cm}&#10;&#10;\DeclareMathOperator{\Han}{\mathfrak{H}}&#10;\DeclareMathOperator*{\argmin}{arg\,min}&#10;\DeclareMathOperator{\E}{\mathbb{E}}&#10;\DeclareMathOperator{\R}{\mathbb{R}}&#10;&#10;\renewcommand{\vec}[1]{\mathbf{#1}}&#10;\newcommand{\gr}{\operatorname{gr}}&#10;\pagestyle{empty}&#10;\begin{document}&#10;\begin{align*}\psi(x) = \argmin_z&amp;\ \frac{1}{2}z^TPz + (Qx+q)^Tz\\&#10;\text{s.t.}&amp;\ Az = Bx + b\\&#10;&amp;\ Fz \le Gx + g\end{align*}&#10;\end{document}&#10;"/>
  <p:tag name="IGUANATEXSIZE" val="20"/>
  <p:tag name="IGUANATEXCURSOR" val="816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"/>
  <p:tag name="ORIGINALWIDTH" val="85"/>
  <p:tag name="OUTPUTTYPE" val="PDF"/>
  <p:tag name="IGUANATEXVERSION" val="160"/>
  <p:tag name="LATEXADDIN" val="\input{/tmp/latemplate}&#10;\begin{document}&#10;\begin{align*}\min&amp;\ \tau\\&#10;\text{s.t.}&amp;\&#10;\begin{aligned}[t]&#10;x_0&amp;\in X\\&#10;v_1&amp; = \psi_1(x_0)\\&#10;v_2 &amp;= \psi_2(x_0)\\&#10;\tau &amp; = f(x_0,v_1,v_2)&#10;\end{aligned}&#10;\end{align*}&#10;\end{document}&#10;"/>
  <p:tag name="IGUANATEXSIZE" val="20"/>
  <p:tag name="IGUANATEXCURSOR" val="179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59"/>
  <p:tag name="OUTPUTTYPE" val="PDF"/>
  <p:tag name="IGUANATEXVERSION" val="160"/>
  <p:tag name="LATEXADDIN" val="\documentclass[10pt]{article}&#10;\usepackage[usenames]{color} %used for font color&#10;\usepackage{amssymb} %maths&#10;\usepackage{amsmath} %maths&#10;\usepackage[utf8]{inputenc} %useful to type directly diacritic characters&#10;\usepackage{amsmath,cmbright}&#10;\pagestyle{empty}&#10;\begin{document}&#10;\begin{align*}z^\star(x) &amp;= &#10;\begin{aligned}[t]&#10;\min&amp;\ \|Lz + Fx + f\|^2 + \epsilon \|z\|^2\\&#10;\text{s.t.}&amp;\ z \ge 0&#10;\end{aligned}&#10;\end{align*}&#10;\end{document}&#10;"/>
  <p:tag name="IGUANATEXSIZE" val="20"/>
  <p:tag name="IGUANATEXCURSOR" val="417"/>
  <p:tag name="TRANSPARENCY" val="True"/>
  <p:tag name="LATEXENGINEID" val="2"/>
  <p:tag name="TEMPFOLDER" val="/private/var/folders/bx/j7pww1ps1fl_ywrj__jt82h4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6"/>
  <p:tag name="OUTPUTTYPE" val="PDF"/>
  <p:tag name="IGUANATEXVERSION" val="160"/>
  <p:tag name="LATEXADDIN" val="\input{/tmp/latemplate}&#10;\begin{document}&#10;\begin{align*}\hat{u}(x) = G z^\star(x) + g\end{align*}&#10;\end{document}&#10;"/>
  <p:tag name="IGUANATEXSIZE" val="20"/>
  <p:tag name="IGUANATEXCURSOR" val="24"/>
  <p:tag name="TRANSPARENCY" val="True"/>
  <p:tag name="LATEXENGINEID" val="2"/>
  <p:tag name="TEMPFOLDER" val="/private/var/folders/bx/j7pww1ps1fl_ywrj__jt82h4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UANATEXCURSOR" val="3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207"/>
  <p:tag name="OUTPUTTYPE" val="PDF"/>
  <p:tag name="IGUANATEXVERSION" val="160"/>
  <p:tag name="LATEXADDIN" val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/>
  <p:tag name="IGUANATEXSIZE" val="20"/>
  <p:tag name="IGUANATEXCURSOR" val="597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8"/>
  <p:tag name="OUTPUTTYPE" val="PDF"/>
  <p:tag name="IGUANATEXVERSION" val="160"/>
  <p:tag name="LATEXADDIN" val="\input{/tmp/latemplate}&#10;\begin{document}&#10;&#10;Verify that the approximation error is nowhere greater than $\gamma$&#10;&#10;&#10;&#10;\end{document}"/>
  <p:tag name="IGUANATEXSIZE" val="20"/>
  <p:tag name="IGUANATEXCURSOR" val="23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"/>
  <p:tag name="ORIGINALWIDTH" val="207"/>
  <p:tag name="OUTPUTTYPE" val="PDF"/>
  <p:tag name="IGUANATEXVERSION" val="160"/>
  <p:tag name="LATEXADDIN" val="\input{/tmp/latemplate}&#10;\begin{document}&#10;&#10;\begin{align*}&#10;0 \le \gamma - \max_{x}\ &amp;\|u^\star(x) - \hat{u}(x)\|_\infty\\&#10;\text{s.t.}\ &amp;&#10;%&#10;\begin{aligned}[t]u^\star(x_0) = \operatorname{arg\ min} &amp;\ \sum_{i=0}^{N} l(x_i,u_i)\\&#10;\text{s.t.}&amp; \ &#10;\begin{aligned}[t]&#10;\forall i = 0,\dots,N-1\\&#10;x_{i+1} = Ax_i + Bu_i\\&#10;x_i \in X,\ u_i \in U\\&#10;x_N \in X_N,\ x_0 = x&#10;\end{aligned}&#10;\end{aligned}\\&#10;%&#10;&amp;\begin{aligned}[t]z^\star(x) &amp;= &#10;\begin{aligned}[t]&#10;\min&amp;\ \|Lz + Fx + f\|^2 + \epsilon \|z\|^2\\&#10;\text{s.t.}&amp;\ z \ge 0&#10;\end{aligned}&#10;\end{aligned}\\&#10;&amp;\hat{u}(x) = G z^\star(x) + g&#10;\end{align*}&#10;\end{document}"/>
  <p:tag name="IGUANATEXSIZE" val="20"/>
  <p:tag name="IGUANATEXCURSOR" val="597"/>
  <p:tag name="TRANSPARENCY" val="True"/>
  <p:tag name="LATEXENGINEID" val="2"/>
  <p:tag name="TEMPFOLDER" val="/private/var/folders/sr/x1p5k9r5255c3lvjm_wkqc44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LA 1">
      <a:dk1>
        <a:srgbClr val="403C39"/>
      </a:dk1>
      <a:lt1>
        <a:srgbClr val="FFFFFF"/>
      </a:lt1>
      <a:dk2>
        <a:srgbClr val="686363"/>
      </a:dk2>
      <a:lt2>
        <a:srgbClr val="E7E6E6"/>
      </a:lt2>
      <a:accent1>
        <a:srgbClr val="B41F1E"/>
      </a:accent1>
      <a:accent2>
        <a:srgbClr val="017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lvetica">
      <a:majorFont>
        <a:latin typeface="Helvetica Light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21167</TotalTime>
  <Words>4426</Words>
  <Application>Microsoft Office PowerPoint</Application>
  <PresentationFormat>Widescreen</PresentationFormat>
  <Paragraphs>638</Paragraphs>
  <Slides>51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.Apple Color Emoji UI</vt:lpstr>
      <vt:lpstr>Arial</vt:lpstr>
      <vt:lpstr>Calibri</vt:lpstr>
      <vt:lpstr>Cambria Math</vt:lpstr>
      <vt:lpstr>Courier New</vt:lpstr>
      <vt:lpstr>Helvetica</vt:lpstr>
      <vt:lpstr>Helvetica Light</vt:lpstr>
      <vt:lpstr>Helvetica Neue Light</vt:lpstr>
      <vt:lpstr>Optima</vt:lpstr>
      <vt:lpstr>Roboto</vt:lpstr>
      <vt:lpstr>System Font Regular</vt:lpstr>
      <vt:lpstr>URWPalladioL</vt:lpstr>
      <vt:lpstr>Wingdings</vt:lpstr>
      <vt:lpstr>Office Theme</vt:lpstr>
      <vt:lpstr>Physics-Informed Machine Learning for Modeling and Control of Dynamical Systems</vt:lpstr>
      <vt:lpstr>Engineering systems generate large amounts of data</vt:lpstr>
      <vt:lpstr>However traditional engineering applications</vt:lpstr>
      <vt:lpstr>ML methods cannot satisfy fundamental principles and underlying physics</vt:lpstr>
      <vt:lpstr>If we could integrate Physics into ML …</vt:lpstr>
      <vt:lpstr>If we could integrate Physics into ML …</vt:lpstr>
      <vt:lpstr>Definition: Physics Informed Machine Learning</vt:lpstr>
      <vt:lpstr>PIML for Control of Dynamical Systems</vt:lpstr>
      <vt:lpstr>Physics-Informed Machine Learning for System Identification</vt:lpstr>
      <vt:lpstr>Landscape of Dynamical Systems Modeling Approaches</vt:lpstr>
      <vt:lpstr>PIML Loss Functions</vt:lpstr>
      <vt:lpstr>Matrix Factorizations for PIML Models</vt:lpstr>
      <vt:lpstr>Structural Priors in Data-driven Models</vt:lpstr>
      <vt:lpstr>Open-Source PIML Tools for Modeling Dynamical Systems  </vt:lpstr>
      <vt:lpstr>Case Study: Networked Dynamical Systems via Universal Differential Equations</vt:lpstr>
      <vt:lpstr>Physics-Informed Machine Learning for Control</vt:lpstr>
      <vt:lpstr>PIML in Control Loop: The Big Picture</vt:lpstr>
      <vt:lpstr>PIML Dynamic Models for MPC</vt:lpstr>
      <vt:lpstr>Physics-Informed Reinforcement Learning</vt:lpstr>
      <vt:lpstr>Learning Lyapunov and Barrier functions</vt:lpstr>
      <vt:lpstr>Differentiable Control</vt:lpstr>
      <vt:lpstr>Safe Data-Driven Control</vt:lpstr>
      <vt:lpstr>Case Study: Learning Control Policies with Safety Filter</vt:lpstr>
      <vt:lpstr>Case Study: Learning Control Policies with Safety Filter</vt:lpstr>
      <vt:lpstr>Case Study: Learning Control Policies with Safety Filter</vt:lpstr>
      <vt:lpstr>Analysis and Verification of ML Models</vt:lpstr>
      <vt:lpstr>Physics Informed, not Physics Enforced</vt:lpstr>
      <vt:lpstr>Verification &amp; Analysis in Control</vt:lpstr>
      <vt:lpstr>Verification &amp; Analysis in Control</vt:lpstr>
      <vt:lpstr>Standard MPC Design Process</vt:lpstr>
      <vt:lpstr>Control Approximation via Deep NN</vt:lpstr>
      <vt:lpstr>Differentiable Programming → Approximate Explicit MPC</vt:lpstr>
      <vt:lpstr>Verification of Approximate Controllers ↔︎ Function Positivity</vt:lpstr>
      <vt:lpstr>Verification of Approximate Controllers ↔︎ Function Positivity</vt:lpstr>
      <vt:lpstr>MILP-Representable Functions</vt:lpstr>
      <vt:lpstr>Some Examples</vt:lpstr>
      <vt:lpstr>MILP-Representable Functions → Mixed-integer programming</vt:lpstr>
      <vt:lpstr>PowerPoint Presentation</vt:lpstr>
      <vt:lpstr>Verification &amp; Analysis in Control</vt:lpstr>
      <vt:lpstr>Physics-Informed Digital Twins</vt:lpstr>
      <vt:lpstr>Physics-Informed Digital Twins</vt:lpstr>
      <vt:lpstr>Calibrating (Tuning) Controllers from Simulations</vt:lpstr>
      <vt:lpstr>Bayesian Optimization (BO)</vt:lpstr>
      <vt:lpstr>BO is Extremely Flexible &amp; Can Exploit Structure!</vt:lpstr>
      <vt:lpstr>Simulation Environments Enable Generation of Multi-Source Data</vt:lpstr>
      <vt:lpstr>Meta-Learning</vt:lpstr>
      <vt:lpstr>Transfer-Learning</vt:lpstr>
      <vt:lpstr>Snapshot of Multi-Source Learning for Control</vt:lpstr>
      <vt:lpstr>Opportunities for PIML4C</vt:lpstr>
      <vt:lpstr>Challenges for PIML4C</vt:lpstr>
      <vt:lpstr>Summary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Schwan Roland</dc:creator>
  <cp:lastModifiedBy>Drgona, Jan</cp:lastModifiedBy>
  <cp:revision>244</cp:revision>
  <dcterms:created xsi:type="dcterms:W3CDTF">2022-03-24T08:40:49Z</dcterms:created>
  <dcterms:modified xsi:type="dcterms:W3CDTF">2023-06-02T16:55:13Z</dcterms:modified>
</cp:coreProperties>
</file>